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1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4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5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2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2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28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29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30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31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2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3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3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3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36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37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38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0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41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2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43.xml" ContentType="application/vnd.openxmlformats-officedocument.presentationml.notesSlide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notesSlides/notesSlide44.xml" ContentType="application/vnd.openxmlformats-officedocument.presentationml.notesSlide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notesSlides/notesSlide45.xml" ContentType="application/vnd.openxmlformats-officedocument.presentationml.notesSlide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notesSlides/notesSlide46.xml" ContentType="application/vnd.openxmlformats-officedocument.presentationml.notesSlide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notesSlides/notesSlide47.xml" ContentType="application/vnd.openxmlformats-officedocument.presentationml.notesSlide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notesSlides/notesSlide48.xml" ContentType="application/vnd.openxmlformats-officedocument.presentationml.notesSlide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notesSlides/notesSlide49.xml" ContentType="application/vnd.openxmlformats-officedocument.presentationml.notesSlide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notesSlides/notesSlide50.xml" ContentType="application/vnd.openxmlformats-officedocument.presentationml.notesSlide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notesSlides/notesSlide51.xml" ContentType="application/vnd.openxmlformats-officedocument.presentationml.notesSlide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508" r:id="rId3"/>
    <p:sldId id="509" r:id="rId4"/>
    <p:sldId id="517" r:id="rId5"/>
    <p:sldId id="557" r:id="rId6"/>
    <p:sldId id="511" r:id="rId7"/>
    <p:sldId id="516" r:id="rId8"/>
    <p:sldId id="518" r:id="rId9"/>
    <p:sldId id="551" r:id="rId10"/>
    <p:sldId id="552" r:id="rId11"/>
    <p:sldId id="554" r:id="rId12"/>
    <p:sldId id="584" r:id="rId13"/>
    <p:sldId id="519" r:id="rId14"/>
    <p:sldId id="515" r:id="rId15"/>
    <p:sldId id="415" r:id="rId16"/>
    <p:sldId id="528" r:id="rId17"/>
    <p:sldId id="525" r:id="rId18"/>
    <p:sldId id="526" r:id="rId19"/>
    <p:sldId id="563" r:id="rId20"/>
    <p:sldId id="556" r:id="rId21"/>
    <p:sldId id="529" r:id="rId22"/>
    <p:sldId id="571" r:id="rId23"/>
    <p:sldId id="575" r:id="rId24"/>
    <p:sldId id="572" r:id="rId25"/>
    <p:sldId id="573" r:id="rId26"/>
    <p:sldId id="547" r:id="rId27"/>
    <p:sldId id="560" r:id="rId28"/>
    <p:sldId id="562" r:id="rId29"/>
    <p:sldId id="564" r:id="rId30"/>
    <p:sldId id="566" r:id="rId31"/>
    <p:sldId id="558" r:id="rId32"/>
    <p:sldId id="567" r:id="rId33"/>
    <p:sldId id="561" r:id="rId34"/>
    <p:sldId id="568" r:id="rId35"/>
    <p:sldId id="578" r:id="rId36"/>
    <p:sldId id="579" r:id="rId37"/>
    <p:sldId id="600" r:id="rId38"/>
    <p:sldId id="580" r:id="rId39"/>
    <p:sldId id="542" r:id="rId40"/>
    <p:sldId id="536" r:id="rId41"/>
    <p:sldId id="581" r:id="rId42"/>
    <p:sldId id="537" r:id="rId43"/>
    <p:sldId id="538" r:id="rId44"/>
    <p:sldId id="539" r:id="rId45"/>
    <p:sldId id="540" r:id="rId46"/>
    <p:sldId id="541" r:id="rId47"/>
    <p:sldId id="596" r:id="rId48"/>
    <p:sldId id="594" r:id="rId49"/>
    <p:sldId id="490" r:id="rId50"/>
    <p:sldId id="491" r:id="rId51"/>
    <p:sldId id="492" r:id="rId52"/>
    <p:sldId id="493" r:id="rId53"/>
    <p:sldId id="494" r:id="rId54"/>
    <p:sldId id="495" r:id="rId55"/>
    <p:sldId id="597" r:id="rId56"/>
    <p:sldId id="497" r:id="rId57"/>
    <p:sldId id="498" r:id="rId58"/>
    <p:sldId id="501" r:id="rId59"/>
    <p:sldId id="502" r:id="rId60"/>
    <p:sldId id="472" r:id="rId61"/>
    <p:sldId id="473" r:id="rId62"/>
    <p:sldId id="474" r:id="rId63"/>
    <p:sldId id="475" r:id="rId64"/>
    <p:sldId id="598" r:id="rId65"/>
    <p:sldId id="478" r:id="rId66"/>
    <p:sldId id="479" r:id="rId67"/>
    <p:sldId id="480" r:id="rId68"/>
    <p:sldId id="481" r:id="rId69"/>
    <p:sldId id="483" r:id="rId70"/>
    <p:sldId id="484" r:id="rId71"/>
    <p:sldId id="486" r:id="rId72"/>
    <p:sldId id="601" r:id="rId73"/>
    <p:sldId id="609" r:id="rId74"/>
    <p:sldId id="602" r:id="rId75"/>
    <p:sldId id="604" r:id="rId76"/>
    <p:sldId id="603" r:id="rId77"/>
    <p:sldId id="605" r:id="rId78"/>
    <p:sldId id="500" r:id="rId79"/>
    <p:sldId id="499" r:id="rId80"/>
    <p:sldId id="606" r:id="rId81"/>
    <p:sldId id="607" r:id="rId82"/>
    <p:sldId id="444" r:id="rId83"/>
    <p:sldId id="445" r:id="rId84"/>
    <p:sldId id="488" r:id="rId85"/>
    <p:sldId id="448" r:id="rId8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8A9085A-BDE2-483B-941B-8E0F46B82EFC}">
          <p14:sldIdLst>
            <p14:sldId id="256"/>
            <p14:sldId id="508"/>
            <p14:sldId id="509"/>
            <p14:sldId id="517"/>
            <p14:sldId id="557"/>
            <p14:sldId id="511"/>
            <p14:sldId id="516"/>
            <p14:sldId id="518"/>
            <p14:sldId id="551"/>
            <p14:sldId id="552"/>
            <p14:sldId id="554"/>
            <p14:sldId id="584"/>
            <p14:sldId id="519"/>
            <p14:sldId id="515"/>
            <p14:sldId id="415"/>
            <p14:sldId id="528"/>
            <p14:sldId id="525"/>
            <p14:sldId id="526"/>
            <p14:sldId id="563"/>
            <p14:sldId id="556"/>
            <p14:sldId id="529"/>
            <p14:sldId id="571"/>
            <p14:sldId id="575"/>
            <p14:sldId id="572"/>
            <p14:sldId id="573"/>
            <p14:sldId id="547"/>
            <p14:sldId id="560"/>
            <p14:sldId id="562"/>
            <p14:sldId id="564"/>
            <p14:sldId id="566"/>
            <p14:sldId id="558"/>
            <p14:sldId id="567"/>
            <p14:sldId id="561"/>
            <p14:sldId id="568"/>
            <p14:sldId id="578"/>
            <p14:sldId id="579"/>
            <p14:sldId id="600"/>
            <p14:sldId id="580"/>
            <p14:sldId id="542"/>
            <p14:sldId id="536"/>
            <p14:sldId id="581"/>
            <p14:sldId id="537"/>
            <p14:sldId id="538"/>
            <p14:sldId id="539"/>
            <p14:sldId id="540"/>
            <p14:sldId id="541"/>
          </p14:sldIdLst>
        </p14:section>
        <p14:section name="Seção sem Título" id="{F4EBFC3C-E2E3-4A1F-9F31-91904F231FF0}">
          <p14:sldIdLst>
            <p14:sldId id="596"/>
            <p14:sldId id="594"/>
            <p14:sldId id="490"/>
            <p14:sldId id="491"/>
            <p14:sldId id="492"/>
            <p14:sldId id="493"/>
            <p14:sldId id="494"/>
            <p14:sldId id="495"/>
            <p14:sldId id="597"/>
            <p14:sldId id="497"/>
            <p14:sldId id="498"/>
            <p14:sldId id="501"/>
            <p14:sldId id="502"/>
            <p14:sldId id="472"/>
            <p14:sldId id="473"/>
            <p14:sldId id="474"/>
            <p14:sldId id="475"/>
            <p14:sldId id="598"/>
            <p14:sldId id="478"/>
            <p14:sldId id="479"/>
            <p14:sldId id="480"/>
            <p14:sldId id="481"/>
            <p14:sldId id="483"/>
            <p14:sldId id="484"/>
            <p14:sldId id="486"/>
            <p14:sldId id="601"/>
            <p14:sldId id="609"/>
            <p14:sldId id="602"/>
            <p14:sldId id="604"/>
            <p14:sldId id="603"/>
            <p14:sldId id="605"/>
            <p14:sldId id="500"/>
            <p14:sldId id="499"/>
            <p14:sldId id="606"/>
            <p14:sldId id="607"/>
            <p14:sldId id="444"/>
            <p14:sldId id="445"/>
            <p14:sldId id="488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B80C0"/>
    <a:srgbClr val="FFEBAB"/>
    <a:srgbClr val="FF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>
      <p:cViewPr varScale="1">
        <p:scale>
          <a:sx n="111" d="100"/>
          <a:sy n="111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9447C-65BF-49AE-A1AF-512A0B3F36E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7B61DA-8952-4F85-AE2F-92EBC1C40C54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IDEIA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58F5C-F9DB-4707-B0A3-2A7C685CC6B0}" type="parTrans" cxnId="{194393DA-E1B5-4C65-B956-AAA5029942A6}">
      <dgm:prSet/>
      <dgm:spPr/>
      <dgm:t>
        <a:bodyPr/>
        <a:lstStyle/>
        <a:p>
          <a:endParaRPr lang="pt-BR"/>
        </a:p>
      </dgm:t>
    </dgm:pt>
    <dgm:pt modelId="{09992863-79CB-42DF-919B-02BEF20B2214}" type="sibTrans" cxnId="{194393DA-E1B5-4C65-B956-AAA5029942A6}">
      <dgm:prSet/>
      <dgm:spPr/>
      <dgm:t>
        <a:bodyPr/>
        <a:lstStyle/>
        <a:p>
          <a:endParaRPr lang="pt-BR"/>
        </a:p>
      </dgm:t>
    </dgm:pt>
    <dgm:pt modelId="{83B1CB78-69E8-495E-A12F-725145BA7B3A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ARGUMENTO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F89C4-825C-4641-AE3A-5A6222309119}" type="parTrans" cxnId="{3860E325-CACF-4B7D-B33E-03AC001D240C}">
      <dgm:prSet/>
      <dgm:spPr/>
      <dgm:t>
        <a:bodyPr/>
        <a:lstStyle/>
        <a:p>
          <a:endParaRPr lang="pt-BR"/>
        </a:p>
      </dgm:t>
    </dgm:pt>
    <dgm:pt modelId="{939B8896-F64E-459A-9520-2B9219C9662E}" type="sibTrans" cxnId="{3860E325-CACF-4B7D-B33E-03AC001D240C}">
      <dgm:prSet/>
      <dgm:spPr/>
      <dgm:t>
        <a:bodyPr/>
        <a:lstStyle/>
        <a:p>
          <a:endParaRPr lang="pt-BR"/>
        </a:p>
      </dgm:t>
    </dgm:pt>
    <dgm:pt modelId="{E49EA10F-0DDB-4BAB-AC31-16983124B427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75E04-D08B-4A8A-81AD-6A65E988A32C}" type="parTrans" cxnId="{4D1FB94F-AC40-4283-A199-54D4E068722E}">
      <dgm:prSet/>
      <dgm:spPr/>
      <dgm:t>
        <a:bodyPr/>
        <a:lstStyle/>
        <a:p>
          <a:endParaRPr lang="pt-BR"/>
        </a:p>
      </dgm:t>
    </dgm:pt>
    <dgm:pt modelId="{0F430A54-1463-4E82-9E3A-34A32B056783}" type="sibTrans" cxnId="{4D1FB94F-AC40-4283-A199-54D4E068722E}">
      <dgm:prSet/>
      <dgm:spPr/>
      <dgm:t>
        <a:bodyPr/>
        <a:lstStyle/>
        <a:p>
          <a:endParaRPr lang="pt-BR"/>
        </a:p>
      </dgm:t>
    </dgm:pt>
    <dgm:pt modelId="{630A1295-93DD-4558-BEC7-75CE9576874D}" type="pres">
      <dgm:prSet presAssocID="{6769447C-65BF-49AE-A1AF-512A0B3F36E6}" presName="Name0" presStyleCnt="0">
        <dgm:presLayoutVars>
          <dgm:dir/>
          <dgm:animLvl val="lvl"/>
          <dgm:resizeHandles val="exact"/>
        </dgm:presLayoutVars>
      </dgm:prSet>
      <dgm:spPr/>
    </dgm:pt>
    <dgm:pt modelId="{9389151A-EFD2-4ABE-89CA-FB50C118B833}" type="pres">
      <dgm:prSet presAssocID="{9E7B61DA-8952-4F85-AE2F-92EBC1C40C54}" presName="parTxOnly" presStyleLbl="node1" presStyleIdx="0" presStyleCnt="3" custLinFactY="-899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7F3D5-6FFA-4D40-AB20-86984CA5434D}" type="pres">
      <dgm:prSet presAssocID="{09992863-79CB-42DF-919B-02BEF20B2214}" presName="parTxOnlySpace" presStyleCnt="0"/>
      <dgm:spPr/>
    </dgm:pt>
    <dgm:pt modelId="{7D4A398A-7468-4471-AC64-472D92F23127}" type="pres">
      <dgm:prSet presAssocID="{83B1CB78-69E8-495E-A12F-725145BA7B3A}" presName="parTxOnly" presStyleLbl="node1" presStyleIdx="1" presStyleCnt="3" custScaleX="115728" custLinFactY="-51513" custLinFactNeighborX="1086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95F0E5-472F-47F2-BA63-A62069AEF8F9}" type="pres">
      <dgm:prSet presAssocID="{939B8896-F64E-459A-9520-2B9219C9662E}" presName="parTxOnlySpace" presStyleCnt="0"/>
      <dgm:spPr/>
    </dgm:pt>
    <dgm:pt modelId="{55D91263-D558-48A4-A9E9-61B3ABEE9F7C}" type="pres">
      <dgm:prSet presAssocID="{E49EA10F-0DDB-4BAB-AC31-16983124B427}" presName="parTxOnly" presStyleLbl="node1" presStyleIdx="2" presStyleCnt="3" custLinFactY="-899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64E6BC1-DFA3-4AD9-A9B5-AB9869787C90}" type="presOf" srcId="{83B1CB78-69E8-495E-A12F-725145BA7B3A}" destId="{7D4A398A-7468-4471-AC64-472D92F23127}" srcOrd="0" destOrd="0" presId="urn:microsoft.com/office/officeart/2005/8/layout/chevron1"/>
    <dgm:cxn modelId="{194393DA-E1B5-4C65-B956-AAA5029942A6}" srcId="{6769447C-65BF-49AE-A1AF-512A0B3F36E6}" destId="{9E7B61DA-8952-4F85-AE2F-92EBC1C40C54}" srcOrd="0" destOrd="0" parTransId="{6E758F5C-F9DB-4707-B0A3-2A7C685CC6B0}" sibTransId="{09992863-79CB-42DF-919B-02BEF20B2214}"/>
    <dgm:cxn modelId="{49857C8B-A687-4A95-A1CB-AF34FA812546}" type="presOf" srcId="{E49EA10F-0DDB-4BAB-AC31-16983124B427}" destId="{55D91263-D558-48A4-A9E9-61B3ABEE9F7C}" srcOrd="0" destOrd="0" presId="urn:microsoft.com/office/officeart/2005/8/layout/chevron1"/>
    <dgm:cxn modelId="{56C22C9E-9CD1-4900-ABAB-0573008B41B3}" type="presOf" srcId="{6769447C-65BF-49AE-A1AF-512A0B3F36E6}" destId="{630A1295-93DD-4558-BEC7-75CE9576874D}" srcOrd="0" destOrd="0" presId="urn:microsoft.com/office/officeart/2005/8/layout/chevron1"/>
    <dgm:cxn modelId="{3860E325-CACF-4B7D-B33E-03AC001D240C}" srcId="{6769447C-65BF-49AE-A1AF-512A0B3F36E6}" destId="{83B1CB78-69E8-495E-A12F-725145BA7B3A}" srcOrd="1" destOrd="0" parTransId="{4EFF89C4-825C-4641-AE3A-5A6222309119}" sibTransId="{939B8896-F64E-459A-9520-2B9219C9662E}"/>
    <dgm:cxn modelId="{4D1FB94F-AC40-4283-A199-54D4E068722E}" srcId="{6769447C-65BF-49AE-A1AF-512A0B3F36E6}" destId="{E49EA10F-0DDB-4BAB-AC31-16983124B427}" srcOrd="2" destOrd="0" parTransId="{B3175E04-D08B-4A8A-81AD-6A65E988A32C}" sibTransId="{0F430A54-1463-4E82-9E3A-34A32B056783}"/>
    <dgm:cxn modelId="{40831972-FDBF-4525-8A05-17ABD04582A3}" type="presOf" srcId="{9E7B61DA-8952-4F85-AE2F-92EBC1C40C54}" destId="{9389151A-EFD2-4ABE-89CA-FB50C118B833}" srcOrd="0" destOrd="0" presId="urn:microsoft.com/office/officeart/2005/8/layout/chevron1"/>
    <dgm:cxn modelId="{56968AE8-6A9C-4512-B1B1-B482E41B06E9}" type="presParOf" srcId="{630A1295-93DD-4558-BEC7-75CE9576874D}" destId="{9389151A-EFD2-4ABE-89CA-FB50C118B833}" srcOrd="0" destOrd="0" presId="urn:microsoft.com/office/officeart/2005/8/layout/chevron1"/>
    <dgm:cxn modelId="{5619C6E6-7E16-4C71-B798-0BA2A1916C5C}" type="presParOf" srcId="{630A1295-93DD-4558-BEC7-75CE9576874D}" destId="{E2C7F3D5-6FFA-4D40-AB20-86984CA5434D}" srcOrd="1" destOrd="0" presId="urn:microsoft.com/office/officeart/2005/8/layout/chevron1"/>
    <dgm:cxn modelId="{5C24E142-70A5-4435-81AE-46E071102F4C}" type="presParOf" srcId="{630A1295-93DD-4558-BEC7-75CE9576874D}" destId="{7D4A398A-7468-4471-AC64-472D92F23127}" srcOrd="2" destOrd="0" presId="urn:microsoft.com/office/officeart/2005/8/layout/chevron1"/>
    <dgm:cxn modelId="{3F5EA6D8-3CDB-42F6-ACC6-9AB3C49C55A9}" type="presParOf" srcId="{630A1295-93DD-4558-BEC7-75CE9576874D}" destId="{3595F0E5-472F-47F2-BA63-A62069AEF8F9}" srcOrd="3" destOrd="0" presId="urn:microsoft.com/office/officeart/2005/8/layout/chevron1"/>
    <dgm:cxn modelId="{13224F30-00FA-42DD-9663-78B7E6D16985}" type="presParOf" srcId="{630A1295-93DD-4558-BEC7-75CE9576874D}" destId="{55D91263-D558-48A4-A9E9-61B3ABEE9F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CONTRAPARTIDA</a:t>
          </a:r>
          <a:endParaRPr lang="en-US" sz="20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despesa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realizada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após</a:t>
          </a:r>
          <a:r>
            <a:rPr lang="en-US" sz="2000" dirty="0" smtClean="0">
              <a:latin typeface="Arial"/>
              <a:cs typeface="Arial"/>
            </a:rPr>
            <a:t> a </a:t>
          </a:r>
          <a:r>
            <a:rPr lang="en-US" sz="2000" dirty="0" err="1" smtClean="0">
              <a:latin typeface="Arial"/>
              <a:cs typeface="Arial"/>
            </a:rPr>
            <a:t>aprovação</a:t>
          </a:r>
          <a:endParaRPr lang="en-US" sz="20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5% do valor global </a:t>
          </a:r>
          <a:r>
            <a:rPr lang="en-US" sz="2000" dirty="0" err="1" smtClean="0">
              <a:latin typeface="Arial"/>
              <a:cs typeface="Arial"/>
            </a:rPr>
            <a:t>aprovado</a:t>
          </a:r>
          <a:endParaRPr lang="en-US" sz="20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documentos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fiscais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hábeis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ou</a:t>
          </a:r>
          <a:r>
            <a:rPr lang="en-US" sz="2000" dirty="0" smtClean="0">
              <a:latin typeface="Arial"/>
              <a:cs typeface="Arial"/>
            </a:rPr>
            <a:t> bens /</a:t>
          </a:r>
          <a:r>
            <a:rPr lang="en-US" sz="2000" dirty="0" err="1" smtClean="0">
              <a:latin typeface="Arial"/>
              <a:cs typeface="Arial"/>
            </a:rPr>
            <a:t>serviços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economicamente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mensuráveis</a:t>
          </a:r>
          <a:endParaRPr lang="en-US" sz="20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recursos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privados</a:t>
          </a:r>
          <a:endParaRPr lang="en-US" sz="20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E28B6625-E150-CF48-AEFE-0681569501D2}">
      <dgm:prSet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despesas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incluídas</a:t>
          </a:r>
          <a:r>
            <a:rPr lang="en-US" sz="2000" dirty="0" smtClean="0">
              <a:latin typeface="Arial"/>
              <a:cs typeface="Arial"/>
            </a:rPr>
            <a:t> no </a:t>
          </a:r>
          <a:r>
            <a:rPr lang="en-US" sz="2000" dirty="0" err="1" smtClean="0">
              <a:latin typeface="Arial"/>
              <a:cs typeface="Arial"/>
            </a:rPr>
            <a:t>orçamento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aprovado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pela</a:t>
          </a:r>
          <a:r>
            <a:rPr lang="en-US" sz="2000" dirty="0" smtClean="0">
              <a:latin typeface="Arial"/>
              <a:cs typeface="Arial"/>
            </a:rPr>
            <a:t> ANCINE</a:t>
          </a:r>
          <a:endParaRPr lang="en-US" sz="2000" dirty="0">
            <a:latin typeface="Arial"/>
            <a:cs typeface="Arial"/>
          </a:endParaRPr>
        </a:p>
      </dgm:t>
    </dgm:pt>
    <dgm:pt modelId="{DA8807D2-5599-3C43-A407-ABF0113A5388}" type="parTrans" cxnId="{83698B55-3FD8-0D46-8064-20BFC7BB992F}">
      <dgm:prSet/>
      <dgm:spPr/>
      <dgm:t>
        <a:bodyPr/>
        <a:lstStyle/>
        <a:p>
          <a:endParaRPr lang="en-US"/>
        </a:p>
      </dgm:t>
    </dgm:pt>
    <dgm:pt modelId="{C31065B9-5F16-5B4E-86CF-2510A859C1C8}" type="sibTrans" cxnId="{83698B55-3FD8-0D46-8064-20BFC7BB992F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 custScaleX="167814" custScaleY="64222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5" custLinFactNeighborX="-3151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5" custRadScaleRad="11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A9DA-4241-7442-B238-F0ABBB26CD27}" type="pres">
      <dgm:prSet presAssocID="{041688A3-AC84-7348-B9BF-FF5F4528A3AD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5" custScaleX="115734" custRadScaleRad="114318" custRadScaleInc="-1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876-B6D4-AC4C-9B6C-C0CEFB3543E2}" type="pres">
      <dgm:prSet presAssocID="{13A854E2-E875-A34A-A1F8-CA7202A7A3A7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2" presStyleCnt="5" custScaleX="118011" custScaleY="110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7BBF-71BD-E84E-B754-A36BB102C8DA}" type="pres">
      <dgm:prSet presAssocID="{85E609C2-7504-4944-B316-AF9FF279923F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078E144C-9486-1344-AAAC-E7C49EC19439}" type="pres">
      <dgm:prSet presAssocID="{B807F456-06FF-0B4A-AE9E-BA6BC29A87A2}" presName="node" presStyleLbl="node1" presStyleIdx="3" presStyleCnt="5" custScaleX="115735" custRadScaleRad="110363" custRadScaleInc="14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E52D-D994-0046-80A2-26BF9622D2BE}" type="pres">
      <dgm:prSet presAssocID="{DA8807D2-5599-3C43-A407-ABF0113A5388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28886DC9-678A-AF4A-8469-C09E6BE9F47A}" type="pres">
      <dgm:prSet presAssocID="{E28B6625-E150-CF48-AEFE-0681569501D2}" presName="node" presStyleLbl="node1" presStyleIdx="4" presStyleCnt="5" custRadScaleRad="110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240D4-573B-5645-B602-E4BD66534893}" type="presOf" srcId="{D85953D7-1183-1640-96FF-CC59AB61E12B}" destId="{5AE0A5FA-1B32-5C45-B63A-55327213071A}" srcOrd="0" destOrd="0" presId="urn:microsoft.com/office/officeart/2005/8/layout/radial4"/>
    <dgm:cxn modelId="{D9643A4F-D54B-A040-90A0-F867F9290AF6}" type="presOf" srcId="{86E01073-DCA4-8E4D-A7BB-7B8BD3D7D42B}" destId="{A632D6C9-D6FD-4C43-ADD1-054B05002315}" srcOrd="0" destOrd="0" presId="urn:microsoft.com/office/officeart/2005/8/layout/radial4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A031C91F-CE43-5942-AC2F-25A6DB45DEA6}" type="presOf" srcId="{FCE725A9-9D97-214B-83DD-E465EA397466}" destId="{333C8243-70A2-F74B-B400-A7C075F637F1}" srcOrd="0" destOrd="0" presId="urn:microsoft.com/office/officeart/2005/8/layout/radial4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A435BAC0-68DE-204F-8667-48AED7C28250}" type="presOf" srcId="{041688A3-AC84-7348-B9BF-FF5F4528A3AD}" destId="{B653A9DA-4241-7442-B238-F0ABBB26CD27}" srcOrd="0" destOrd="0" presId="urn:microsoft.com/office/officeart/2005/8/layout/radial4"/>
    <dgm:cxn modelId="{DFCE9110-5ABB-144D-B83A-C095F05D8650}" type="presOf" srcId="{85E609C2-7504-4944-B316-AF9FF279923F}" destId="{4F217BBF-71BD-E84E-B754-A36BB102C8DA}" srcOrd="0" destOrd="0" presId="urn:microsoft.com/office/officeart/2005/8/layout/radial4"/>
    <dgm:cxn modelId="{AFE5A02D-F37A-AC42-9AC2-E154D8CAD188}" type="presOf" srcId="{13A854E2-E875-A34A-A1F8-CA7202A7A3A7}" destId="{B1CD1876-B6D4-AC4C-9B6C-C0CEFB3543E2}" srcOrd="0" destOrd="0" presId="urn:microsoft.com/office/officeart/2005/8/layout/radial4"/>
    <dgm:cxn modelId="{0719935D-89DC-4F41-A95C-5928294867F8}" type="presOf" srcId="{E28B6625-E150-CF48-AEFE-0681569501D2}" destId="{28886DC9-678A-AF4A-8469-C09E6BE9F47A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2D1F84AF-D0A9-5A49-9A38-1A0B74002E36}" type="presOf" srcId="{B807F456-06FF-0B4A-AE9E-BA6BC29A87A2}" destId="{078E144C-9486-1344-AAAC-E7C49EC19439}" srcOrd="0" destOrd="0" presId="urn:microsoft.com/office/officeart/2005/8/layout/radial4"/>
    <dgm:cxn modelId="{DD7F4557-4F54-E94E-938A-519CCB1B8BDE}" type="presOf" srcId="{7DC8612B-A697-F74E-9227-734E70DEA1B8}" destId="{A94B6956-1356-1A43-904C-EA7263D68B1E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DE4732C5-632B-2C45-9295-891E70B85D4A}" type="presOf" srcId="{DA8807D2-5599-3C43-A407-ABF0113A5388}" destId="{97C7E52D-D994-0046-80A2-26BF9622D2BE}" srcOrd="0" destOrd="0" presId="urn:microsoft.com/office/officeart/2005/8/layout/radial4"/>
    <dgm:cxn modelId="{06417031-7CD3-FF40-BECE-365EE67A6434}" type="presOf" srcId="{774DCF97-0D6D-2E47-B711-7A9F482659CB}" destId="{5B321803-F3D9-8C4A-9CBD-34161D84ECF0}" srcOrd="0" destOrd="0" presId="urn:microsoft.com/office/officeart/2005/8/layout/radial4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83698B55-3FD8-0D46-8064-20BFC7BB992F}" srcId="{774DCF97-0D6D-2E47-B711-7A9F482659CB}" destId="{E28B6625-E150-CF48-AEFE-0681569501D2}" srcOrd="4" destOrd="0" parTransId="{DA8807D2-5599-3C43-A407-ABF0113A5388}" sibTransId="{C31065B9-5F16-5B4E-86CF-2510A859C1C8}"/>
    <dgm:cxn modelId="{BCA22A4F-273C-5043-AA40-6D46A221F3E3}" type="presOf" srcId="{ECAB7F34-F083-864F-B80A-0BB605EF5A1F}" destId="{35CBCD17-CDD8-6941-92A7-7D22B695F781}" srcOrd="0" destOrd="0" presId="urn:microsoft.com/office/officeart/2005/8/layout/radial4"/>
    <dgm:cxn modelId="{1D4558F9-19DC-B048-A946-A7AB780A0246}" type="presParOf" srcId="{35CBCD17-CDD8-6941-92A7-7D22B695F781}" destId="{5B321803-F3D9-8C4A-9CBD-34161D84ECF0}" srcOrd="0" destOrd="0" presId="urn:microsoft.com/office/officeart/2005/8/layout/radial4"/>
    <dgm:cxn modelId="{5B60581C-6B7D-FD4C-A3AC-4A0F34899478}" type="presParOf" srcId="{35CBCD17-CDD8-6941-92A7-7D22B695F781}" destId="{5AE0A5FA-1B32-5C45-B63A-55327213071A}" srcOrd="1" destOrd="0" presId="urn:microsoft.com/office/officeart/2005/8/layout/radial4"/>
    <dgm:cxn modelId="{89EB37D6-64BA-1745-9E60-E5CB6D9183A4}" type="presParOf" srcId="{35CBCD17-CDD8-6941-92A7-7D22B695F781}" destId="{A632D6C9-D6FD-4C43-ADD1-054B05002315}" srcOrd="2" destOrd="0" presId="urn:microsoft.com/office/officeart/2005/8/layout/radial4"/>
    <dgm:cxn modelId="{A632EF07-B440-6C4F-86C1-A180264C20D0}" type="presParOf" srcId="{35CBCD17-CDD8-6941-92A7-7D22B695F781}" destId="{B653A9DA-4241-7442-B238-F0ABBB26CD27}" srcOrd="3" destOrd="0" presId="urn:microsoft.com/office/officeart/2005/8/layout/radial4"/>
    <dgm:cxn modelId="{BA2A535D-CDA2-E94A-BDCC-4AD05AACF429}" type="presParOf" srcId="{35CBCD17-CDD8-6941-92A7-7D22B695F781}" destId="{333C8243-70A2-F74B-B400-A7C075F637F1}" srcOrd="4" destOrd="0" presId="urn:microsoft.com/office/officeart/2005/8/layout/radial4"/>
    <dgm:cxn modelId="{6C89D5DB-829B-2045-A091-977D8EA5F0C9}" type="presParOf" srcId="{35CBCD17-CDD8-6941-92A7-7D22B695F781}" destId="{B1CD1876-B6D4-AC4C-9B6C-C0CEFB3543E2}" srcOrd="5" destOrd="0" presId="urn:microsoft.com/office/officeart/2005/8/layout/radial4"/>
    <dgm:cxn modelId="{9CF367AF-8C07-604F-91BF-8C0795780B45}" type="presParOf" srcId="{35CBCD17-CDD8-6941-92A7-7D22B695F781}" destId="{A94B6956-1356-1A43-904C-EA7263D68B1E}" srcOrd="6" destOrd="0" presId="urn:microsoft.com/office/officeart/2005/8/layout/radial4"/>
    <dgm:cxn modelId="{FF603AC5-6F51-A842-AD99-9A558486C38A}" type="presParOf" srcId="{35CBCD17-CDD8-6941-92A7-7D22B695F781}" destId="{4F217BBF-71BD-E84E-B754-A36BB102C8DA}" srcOrd="7" destOrd="0" presId="urn:microsoft.com/office/officeart/2005/8/layout/radial4"/>
    <dgm:cxn modelId="{D079384E-DF29-AD48-B2EC-9D28139AF231}" type="presParOf" srcId="{35CBCD17-CDD8-6941-92A7-7D22B695F781}" destId="{078E144C-9486-1344-AAAC-E7C49EC19439}" srcOrd="8" destOrd="0" presId="urn:microsoft.com/office/officeart/2005/8/layout/radial4"/>
    <dgm:cxn modelId="{43E76604-02F0-7144-A9F9-59147F609D19}" type="presParOf" srcId="{35CBCD17-CDD8-6941-92A7-7D22B695F781}" destId="{97C7E52D-D994-0046-80A2-26BF9622D2BE}" srcOrd="9" destOrd="0" presId="urn:microsoft.com/office/officeart/2005/8/layout/radial4"/>
    <dgm:cxn modelId="{441B8D1B-8BEF-8648-BC93-CFFD08CDABDB}" type="presParOf" srcId="{35CBCD17-CDD8-6941-92A7-7D22B695F781}" destId="{28886DC9-678A-AF4A-8469-C09E6BE9F4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Executadas por</a:t>
          </a:r>
        </a:p>
        <a:p>
          <a:r>
            <a:rPr lang="en-US" sz="2800" dirty="0" smtClean="0">
              <a:latin typeface="Arial"/>
              <a:cs typeface="Arial"/>
            </a:rPr>
            <a:t>Intermediários</a:t>
          </a:r>
          <a:endParaRPr lang="en-US" sz="28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Sem Contrato de Câmbio</a:t>
          </a:r>
          <a:endParaRPr lang="en-US" sz="28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Gastos em espécie superiores ao equivalente  a R$ 1.000,00</a:t>
          </a:r>
          <a:endParaRPr lang="en-US" sz="28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Despesas não aceitas</a:t>
          </a:r>
          <a:endParaRPr lang="en-US" sz="2800" dirty="0">
            <a:latin typeface="Arial"/>
            <a:cs typeface="Arial"/>
          </a:endParaRPr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 custScaleX="131589" custScaleY="107339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3" custScaleX="138434" custScaleY="134568" custRadScaleRad="133216" custRadScaleInc="-158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53A9DA-4241-7442-B238-F0ABBB26CD27}" type="pres">
      <dgm:prSet presAssocID="{041688A3-AC84-7348-B9BF-FF5F4528A3AD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3" custScaleX="133538" custScaleY="134568" custRadScaleRad="100006" custRadScaleInc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876-B6D4-AC4C-9B6C-C0CEFB3543E2}" type="pres">
      <dgm:prSet presAssocID="{13A854E2-E875-A34A-A1F8-CA7202A7A3A7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2" presStyleCnt="3" custScaleX="136165" custScaleY="134568" custRadScaleRad="130707" custRadScaleInc="14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27964C-E751-4F9E-9B82-3216CF7AD97F}" type="presOf" srcId="{774DCF97-0D6D-2E47-B711-7A9F482659CB}" destId="{5B321803-F3D9-8C4A-9CBD-34161D84ECF0}" srcOrd="0" destOrd="0" presId="urn:microsoft.com/office/officeart/2005/8/layout/radial4"/>
    <dgm:cxn modelId="{39CE7E90-F124-46BE-BEB8-345AEC1A2743}" type="presOf" srcId="{FCE725A9-9D97-214B-83DD-E465EA397466}" destId="{333C8243-70A2-F74B-B400-A7C075F637F1}" srcOrd="0" destOrd="0" presId="urn:microsoft.com/office/officeart/2005/8/layout/radial4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859571B7-9E80-498A-B69C-D44D5F1A0C93}" type="presOf" srcId="{D85953D7-1183-1640-96FF-CC59AB61E12B}" destId="{5AE0A5FA-1B32-5C45-B63A-55327213071A}" srcOrd="0" destOrd="0" presId="urn:microsoft.com/office/officeart/2005/8/layout/radial4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F18F722F-571E-4B9E-9033-A03F5F5633FE}" type="presOf" srcId="{7DC8612B-A697-F74E-9227-734E70DEA1B8}" destId="{A94B6956-1356-1A43-904C-EA7263D68B1E}" srcOrd="0" destOrd="0" presId="urn:microsoft.com/office/officeart/2005/8/layout/radial4"/>
    <dgm:cxn modelId="{A4A0CA92-C0C7-4D4F-B261-C65266425B83}" type="presOf" srcId="{13A854E2-E875-A34A-A1F8-CA7202A7A3A7}" destId="{B1CD1876-B6D4-AC4C-9B6C-C0CEFB3543E2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990BCFEF-922D-44D2-B17F-E26730DE69CD}" type="presOf" srcId="{86E01073-DCA4-8E4D-A7BB-7B8BD3D7D42B}" destId="{A632D6C9-D6FD-4C43-ADD1-054B05002315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46CF9C20-8703-40C3-A2B7-426CB283BDF4}" type="presOf" srcId="{041688A3-AC84-7348-B9BF-FF5F4528A3AD}" destId="{B653A9DA-4241-7442-B238-F0ABBB26CD27}" srcOrd="0" destOrd="0" presId="urn:microsoft.com/office/officeart/2005/8/layout/radial4"/>
    <dgm:cxn modelId="{69979B42-80A5-4720-AFDD-5594CD22B9FD}" type="presOf" srcId="{ECAB7F34-F083-864F-B80A-0BB605EF5A1F}" destId="{35CBCD17-CDD8-6941-92A7-7D22B695F781}" srcOrd="0" destOrd="0" presId="urn:microsoft.com/office/officeart/2005/8/layout/radial4"/>
    <dgm:cxn modelId="{014AF962-76A4-4F4B-B9F9-2DA0481D603E}" type="presParOf" srcId="{35CBCD17-CDD8-6941-92A7-7D22B695F781}" destId="{5B321803-F3D9-8C4A-9CBD-34161D84ECF0}" srcOrd="0" destOrd="0" presId="urn:microsoft.com/office/officeart/2005/8/layout/radial4"/>
    <dgm:cxn modelId="{EB4BE082-C80F-45AD-9862-DAA5EC3E8FD4}" type="presParOf" srcId="{35CBCD17-CDD8-6941-92A7-7D22B695F781}" destId="{5AE0A5FA-1B32-5C45-B63A-55327213071A}" srcOrd="1" destOrd="0" presId="urn:microsoft.com/office/officeart/2005/8/layout/radial4"/>
    <dgm:cxn modelId="{D28871AE-5AE6-4E2F-A278-4DC05BB7A7B7}" type="presParOf" srcId="{35CBCD17-CDD8-6941-92A7-7D22B695F781}" destId="{A632D6C9-D6FD-4C43-ADD1-054B05002315}" srcOrd="2" destOrd="0" presId="urn:microsoft.com/office/officeart/2005/8/layout/radial4"/>
    <dgm:cxn modelId="{C55D6CC0-78C7-4D8B-9FAE-575BAD1C742B}" type="presParOf" srcId="{35CBCD17-CDD8-6941-92A7-7D22B695F781}" destId="{B653A9DA-4241-7442-B238-F0ABBB26CD27}" srcOrd="3" destOrd="0" presId="urn:microsoft.com/office/officeart/2005/8/layout/radial4"/>
    <dgm:cxn modelId="{7CC0E346-348B-447D-A93F-2671FC1E94E4}" type="presParOf" srcId="{35CBCD17-CDD8-6941-92A7-7D22B695F781}" destId="{333C8243-70A2-F74B-B400-A7C075F637F1}" srcOrd="4" destOrd="0" presId="urn:microsoft.com/office/officeart/2005/8/layout/radial4"/>
    <dgm:cxn modelId="{FC11A14F-A13C-487F-9C94-E3CD437444FF}" type="presParOf" srcId="{35CBCD17-CDD8-6941-92A7-7D22B695F781}" destId="{B1CD1876-B6D4-AC4C-9B6C-C0CEFB3543E2}" srcOrd="5" destOrd="0" presId="urn:microsoft.com/office/officeart/2005/8/layout/radial4"/>
    <dgm:cxn modelId="{F3711B46-8EDE-435E-A826-FC6A23F8470E}" type="presParOf" srcId="{35CBCD17-CDD8-6941-92A7-7D22B695F781}" destId="{A94B6956-1356-1A43-904C-EA7263D68B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D19D7-1ACE-47FF-81D7-D691EDCC143E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PRESTAÇÃO DE CONTAS  - O que é ?</a:t>
          </a:r>
          <a:endParaRPr lang="pt-BR" sz="2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5E888-2D3E-FF41-BAD2-5F78D986D5A7}" type="presOf" srcId="{BA1438CF-1AA9-C84E-860D-B63E6CC0CBE6}" destId="{F19EBFDB-CB56-284E-8E20-0C8E7DAA94AF}" srcOrd="0" destOrd="0" presId="urn:microsoft.com/office/officeart/2005/8/layout/vList2"/>
    <dgm:cxn modelId="{F980A7BD-39D1-6F43-AD4D-D5939072CD59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A3929BEA-F962-5E41-A851-D526DB264852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14F22-9F3A-3444-9388-BCA5292BC115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66274DFB-AC89-BD4B-AB5B-243B172E9E08}" type="doc">
      <dgm:prSet loTypeId="urn:microsoft.com/office/officeart/2005/8/layout/cycle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CCDF3-E557-864A-B843-EDE5885D3365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CONCLUSÃO DO PROJETO</a:t>
          </a:r>
          <a:endParaRPr lang="en-US" sz="2400" dirty="0">
            <a:latin typeface="Arial"/>
            <a:cs typeface="Arial"/>
          </a:endParaRPr>
        </a:p>
      </dgm:t>
    </dgm:pt>
    <dgm:pt modelId="{C8B04048-763B-FB45-A6F5-481F59CB8573}" type="parTrans" cxnId="{65D277FC-D72E-F443-8CEA-947FC3134660}">
      <dgm:prSet/>
      <dgm:spPr/>
      <dgm:t>
        <a:bodyPr/>
        <a:lstStyle/>
        <a:p>
          <a:endParaRPr lang="en-US"/>
        </a:p>
      </dgm:t>
    </dgm:pt>
    <dgm:pt modelId="{BABE28C4-1667-9F41-9CC5-B47803097332}" type="sibTrans" cxnId="{65D277FC-D72E-F443-8CEA-947FC3134660}">
      <dgm:prSet/>
      <dgm:spPr/>
      <dgm:t>
        <a:bodyPr/>
        <a:lstStyle/>
        <a:p>
          <a:endParaRPr lang="en-US"/>
        </a:p>
      </dgm:t>
    </dgm:pt>
    <dgm:pt modelId="{D69E631B-AECF-A04E-9A7A-25D29FB4427F}">
      <dgm:prSet phldrT="[Text]" custT="1"/>
      <dgm:spPr/>
      <dgm:t>
        <a:bodyPr/>
        <a:lstStyle/>
        <a:p>
          <a:endParaRPr lang="en-US" sz="2400" dirty="0" smtClean="0">
            <a:latin typeface="Arial"/>
            <a:cs typeface="Arial"/>
          </a:endParaRPr>
        </a:p>
        <a:p>
          <a:r>
            <a:rPr lang="en-US" sz="2400" dirty="0" smtClean="0">
              <a:latin typeface="Arial"/>
              <a:cs typeface="Arial"/>
            </a:rPr>
            <a:t>EXECUÇÃO DO OBJETO</a:t>
          </a:r>
        </a:p>
        <a:p>
          <a:endParaRPr lang="en-US" sz="2400" dirty="0">
            <a:latin typeface="Arial"/>
            <a:cs typeface="Arial"/>
          </a:endParaRPr>
        </a:p>
      </dgm:t>
    </dgm:pt>
    <dgm:pt modelId="{AC88AFD8-147F-6B4A-BCF8-D809EBE46A50}" type="parTrans" cxnId="{5B8BECBE-0B49-9441-BBEF-EE257F02ED9B}">
      <dgm:prSet/>
      <dgm:spPr/>
      <dgm:t>
        <a:bodyPr/>
        <a:lstStyle/>
        <a:p>
          <a:endParaRPr lang="en-US"/>
        </a:p>
      </dgm:t>
    </dgm:pt>
    <dgm:pt modelId="{1FBAA196-E342-4A4C-8E4E-3964133D840F}" type="sibTrans" cxnId="{5B8BECBE-0B49-9441-BBEF-EE257F02ED9B}">
      <dgm:prSet/>
      <dgm:spPr/>
      <dgm:t>
        <a:bodyPr/>
        <a:lstStyle/>
        <a:p>
          <a:endParaRPr lang="en-US"/>
        </a:p>
      </dgm:t>
    </dgm:pt>
    <dgm:pt modelId="{269E7F92-7858-3D48-A890-5F3FD5C25D81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OBJETO APROVADO</a:t>
          </a:r>
          <a:endParaRPr lang="en-US" sz="2400" dirty="0">
            <a:latin typeface="Arial"/>
            <a:cs typeface="Arial"/>
          </a:endParaRPr>
        </a:p>
      </dgm:t>
    </dgm:pt>
    <dgm:pt modelId="{B87591A6-F0D0-814E-B37E-4DCE54E9639E}" type="parTrans" cxnId="{69709C8C-5F01-0B45-96FF-B9BBD3DA01A5}">
      <dgm:prSet/>
      <dgm:spPr/>
      <dgm:t>
        <a:bodyPr/>
        <a:lstStyle/>
        <a:p>
          <a:endParaRPr lang="en-US"/>
        </a:p>
      </dgm:t>
    </dgm:pt>
    <dgm:pt modelId="{9C924DFA-7D5E-5A40-A58C-AA367088A41C}" type="sibTrans" cxnId="{69709C8C-5F01-0B45-96FF-B9BBD3DA01A5}">
      <dgm:prSet/>
      <dgm:spPr/>
      <dgm:t>
        <a:bodyPr/>
        <a:lstStyle/>
        <a:p>
          <a:endParaRPr lang="en-US"/>
        </a:p>
      </dgm:t>
    </dgm:pt>
    <dgm:pt modelId="{5FF37CEC-B6F3-0941-9B2C-6B9D7A1F94A5}" type="pres">
      <dgm:prSet presAssocID="{66274DFB-AC89-BD4B-AB5B-243B172E9E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288130-00F0-8348-ABDF-9B074D560558}" type="pres">
      <dgm:prSet presAssocID="{D9DCCDF3-E557-864A-B843-EDE5885D3365}" presName="node" presStyleLbl="node1" presStyleIdx="0" presStyleCnt="3" custScaleX="118983" custScaleY="118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D6CEB-97C4-2748-8170-B47AA6FD83A6}" type="pres">
      <dgm:prSet presAssocID="{BABE28C4-1667-9F41-9CC5-B4780309733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8DBB7AA-FA70-B546-A87B-D2E20B5D02FF}" type="pres">
      <dgm:prSet presAssocID="{BABE28C4-1667-9F41-9CC5-B4780309733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C2FCC75-91D6-3B48-B654-28CE2041AF2F}" type="pres">
      <dgm:prSet presAssocID="{D69E631B-AECF-A04E-9A7A-25D29FB4427F}" presName="node" presStyleLbl="node1" presStyleIdx="1" presStyleCnt="3" custScaleX="11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4384A-D31E-F34B-A329-D0D0F66539F5}" type="pres">
      <dgm:prSet presAssocID="{1FBAA196-E342-4A4C-8E4E-3964133D840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F306225-70EF-0C46-8476-DD3588EB12FD}" type="pres">
      <dgm:prSet presAssocID="{1FBAA196-E342-4A4C-8E4E-3964133D840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A32EC65-5DC8-7844-8D28-8B357691E1E6}" type="pres">
      <dgm:prSet presAssocID="{269E7F92-7858-3D48-A890-5F3FD5C25D81}" presName="node" presStyleLbl="node1" presStyleIdx="2" presStyleCnt="3" custScaleX="110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6460E-158D-CB48-B27A-4E70DC8691F3}" type="pres">
      <dgm:prSet presAssocID="{9C924DFA-7D5E-5A40-A58C-AA367088A41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1234065-2880-614B-B650-D7EC368672C4}" type="pres">
      <dgm:prSet presAssocID="{9C924DFA-7D5E-5A40-A58C-AA367088A41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B87CAD0-DAC3-A14E-B1C2-2BA5EFB06DF7}" type="presOf" srcId="{1FBAA196-E342-4A4C-8E4E-3964133D840F}" destId="{38F4384A-D31E-F34B-A329-D0D0F66539F5}" srcOrd="0" destOrd="0" presId="urn:microsoft.com/office/officeart/2005/8/layout/cycle7"/>
    <dgm:cxn modelId="{65D277FC-D72E-F443-8CEA-947FC3134660}" srcId="{66274DFB-AC89-BD4B-AB5B-243B172E9E08}" destId="{D9DCCDF3-E557-864A-B843-EDE5885D3365}" srcOrd="0" destOrd="0" parTransId="{C8B04048-763B-FB45-A6F5-481F59CB8573}" sibTransId="{BABE28C4-1667-9F41-9CC5-B47803097332}"/>
    <dgm:cxn modelId="{8E27373E-BD39-8B47-BE51-1D53B7990D03}" type="presOf" srcId="{269E7F92-7858-3D48-A890-5F3FD5C25D81}" destId="{CA32EC65-5DC8-7844-8D28-8B357691E1E6}" srcOrd="0" destOrd="0" presId="urn:microsoft.com/office/officeart/2005/8/layout/cycle7"/>
    <dgm:cxn modelId="{08593652-B668-7F43-B906-DFAB4144E10B}" type="presOf" srcId="{66274DFB-AC89-BD4B-AB5B-243B172E9E08}" destId="{5FF37CEC-B6F3-0941-9B2C-6B9D7A1F94A5}" srcOrd="0" destOrd="0" presId="urn:microsoft.com/office/officeart/2005/8/layout/cycle7"/>
    <dgm:cxn modelId="{D7BB3793-4E92-C347-AA30-70137EEA86CA}" type="presOf" srcId="{D69E631B-AECF-A04E-9A7A-25D29FB4427F}" destId="{2C2FCC75-91D6-3B48-B654-28CE2041AF2F}" srcOrd="0" destOrd="0" presId="urn:microsoft.com/office/officeart/2005/8/layout/cycle7"/>
    <dgm:cxn modelId="{D6211CC0-F0B7-DF49-9F9E-242B3FBB707C}" type="presOf" srcId="{9C924DFA-7D5E-5A40-A58C-AA367088A41C}" destId="{A1234065-2880-614B-B650-D7EC368672C4}" srcOrd="1" destOrd="0" presId="urn:microsoft.com/office/officeart/2005/8/layout/cycle7"/>
    <dgm:cxn modelId="{40260B8E-49B4-D041-9A55-4D81AE5EC397}" type="presOf" srcId="{BABE28C4-1667-9F41-9CC5-B47803097332}" destId="{669D6CEB-97C4-2748-8170-B47AA6FD83A6}" srcOrd="0" destOrd="0" presId="urn:microsoft.com/office/officeart/2005/8/layout/cycle7"/>
    <dgm:cxn modelId="{5B8BECBE-0B49-9441-BBEF-EE257F02ED9B}" srcId="{66274DFB-AC89-BD4B-AB5B-243B172E9E08}" destId="{D69E631B-AECF-A04E-9A7A-25D29FB4427F}" srcOrd="1" destOrd="0" parTransId="{AC88AFD8-147F-6B4A-BCF8-D809EBE46A50}" sibTransId="{1FBAA196-E342-4A4C-8E4E-3964133D840F}"/>
    <dgm:cxn modelId="{7C63DB15-B7BD-0D46-95CB-C50765B0B472}" type="presOf" srcId="{D9DCCDF3-E557-864A-B843-EDE5885D3365}" destId="{1A288130-00F0-8348-ABDF-9B074D560558}" srcOrd="0" destOrd="0" presId="urn:microsoft.com/office/officeart/2005/8/layout/cycle7"/>
    <dgm:cxn modelId="{C9620CE4-9716-8146-BA47-3B9534EEBE83}" type="presOf" srcId="{BABE28C4-1667-9F41-9CC5-B47803097332}" destId="{C8DBB7AA-FA70-B546-A87B-D2E20B5D02FF}" srcOrd="1" destOrd="0" presId="urn:microsoft.com/office/officeart/2005/8/layout/cycle7"/>
    <dgm:cxn modelId="{69709C8C-5F01-0B45-96FF-B9BBD3DA01A5}" srcId="{66274DFB-AC89-BD4B-AB5B-243B172E9E08}" destId="{269E7F92-7858-3D48-A890-5F3FD5C25D81}" srcOrd="2" destOrd="0" parTransId="{B87591A6-F0D0-814E-B37E-4DCE54E9639E}" sibTransId="{9C924DFA-7D5E-5A40-A58C-AA367088A41C}"/>
    <dgm:cxn modelId="{07D5FEE0-4C58-BC4A-AEFE-5D6D43567DD6}" type="presOf" srcId="{1FBAA196-E342-4A4C-8E4E-3964133D840F}" destId="{DF306225-70EF-0C46-8476-DD3588EB12FD}" srcOrd="1" destOrd="0" presId="urn:microsoft.com/office/officeart/2005/8/layout/cycle7"/>
    <dgm:cxn modelId="{D0C9CF9B-AC89-7A43-BE76-81B99A7447B5}" type="presOf" srcId="{9C924DFA-7D5E-5A40-A58C-AA367088A41C}" destId="{DF76460E-158D-CB48-B27A-4E70DC8691F3}" srcOrd="0" destOrd="0" presId="urn:microsoft.com/office/officeart/2005/8/layout/cycle7"/>
    <dgm:cxn modelId="{29A81B4F-8CF6-344F-A7FE-3B6DBB224ADB}" type="presParOf" srcId="{5FF37CEC-B6F3-0941-9B2C-6B9D7A1F94A5}" destId="{1A288130-00F0-8348-ABDF-9B074D560558}" srcOrd="0" destOrd="0" presId="urn:microsoft.com/office/officeart/2005/8/layout/cycle7"/>
    <dgm:cxn modelId="{CE110BAB-C1E0-6744-8C72-92973110B41C}" type="presParOf" srcId="{5FF37CEC-B6F3-0941-9B2C-6B9D7A1F94A5}" destId="{669D6CEB-97C4-2748-8170-B47AA6FD83A6}" srcOrd="1" destOrd="0" presId="urn:microsoft.com/office/officeart/2005/8/layout/cycle7"/>
    <dgm:cxn modelId="{C18AA42B-6B30-A248-B07D-C9456BB7C5AB}" type="presParOf" srcId="{669D6CEB-97C4-2748-8170-B47AA6FD83A6}" destId="{C8DBB7AA-FA70-B546-A87B-D2E20B5D02FF}" srcOrd="0" destOrd="0" presId="urn:microsoft.com/office/officeart/2005/8/layout/cycle7"/>
    <dgm:cxn modelId="{55939C42-9A06-2E4F-A64C-0E8AA4D596A8}" type="presParOf" srcId="{5FF37CEC-B6F3-0941-9B2C-6B9D7A1F94A5}" destId="{2C2FCC75-91D6-3B48-B654-28CE2041AF2F}" srcOrd="2" destOrd="0" presId="urn:microsoft.com/office/officeart/2005/8/layout/cycle7"/>
    <dgm:cxn modelId="{5E336869-CC29-F24F-8EAB-01EB376685E1}" type="presParOf" srcId="{5FF37CEC-B6F3-0941-9B2C-6B9D7A1F94A5}" destId="{38F4384A-D31E-F34B-A329-D0D0F66539F5}" srcOrd="3" destOrd="0" presId="urn:microsoft.com/office/officeart/2005/8/layout/cycle7"/>
    <dgm:cxn modelId="{EFC77684-8B7F-304C-9F62-E558049D0237}" type="presParOf" srcId="{38F4384A-D31E-F34B-A329-D0D0F66539F5}" destId="{DF306225-70EF-0C46-8476-DD3588EB12FD}" srcOrd="0" destOrd="0" presId="urn:microsoft.com/office/officeart/2005/8/layout/cycle7"/>
    <dgm:cxn modelId="{ED7D3991-226F-A344-B10A-923E9A6AC899}" type="presParOf" srcId="{5FF37CEC-B6F3-0941-9B2C-6B9D7A1F94A5}" destId="{CA32EC65-5DC8-7844-8D28-8B357691E1E6}" srcOrd="4" destOrd="0" presId="urn:microsoft.com/office/officeart/2005/8/layout/cycle7"/>
    <dgm:cxn modelId="{B0FF0C8E-EE95-1643-B1A6-69C2DA7869C0}" type="presParOf" srcId="{5FF37CEC-B6F3-0941-9B2C-6B9D7A1F94A5}" destId="{DF76460E-158D-CB48-B27A-4E70DC8691F3}" srcOrd="5" destOrd="0" presId="urn:microsoft.com/office/officeart/2005/8/layout/cycle7"/>
    <dgm:cxn modelId="{A1916549-76B5-4244-AF41-E5EA4F982190}" type="presParOf" srcId="{DF76460E-158D-CB48-B27A-4E70DC8691F3}" destId="{A1234065-2880-614B-B650-D7EC368672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4A693-B557-8B4D-ABCE-23B8D76D80A0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66274DFB-AC89-BD4B-AB5B-243B172E9E08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DBF85-974B-D34A-A698-26236509C78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OBJETO APROVADO</a:t>
          </a:r>
        </a:p>
        <a:p>
          <a:r>
            <a:rPr lang="en-US" sz="2400" dirty="0" smtClean="0">
              <a:latin typeface="Arial"/>
              <a:cs typeface="Arial"/>
            </a:rPr>
            <a:t>IN 125/2015</a:t>
          </a:r>
          <a:endParaRPr lang="en-US" sz="2400" dirty="0">
            <a:latin typeface="Arial"/>
            <a:cs typeface="Arial"/>
          </a:endParaRPr>
        </a:p>
      </dgm:t>
    </dgm:pt>
    <dgm:pt modelId="{B6359B5B-13FF-F74F-9227-99192E35A30F}" type="parTrans" cxnId="{2F0763B5-D1B2-194B-A725-47F5B874F546}">
      <dgm:prSet/>
      <dgm:spPr/>
      <dgm:t>
        <a:bodyPr/>
        <a:lstStyle/>
        <a:p>
          <a:endParaRPr lang="en-US"/>
        </a:p>
      </dgm:t>
    </dgm:pt>
    <dgm:pt modelId="{4BEB936B-100A-BA49-A762-AE83269BE36E}" type="sibTrans" cxnId="{2F0763B5-D1B2-194B-A725-47F5B874F546}">
      <dgm:prSet/>
      <dgm:spPr/>
      <dgm:t>
        <a:bodyPr/>
        <a:lstStyle/>
        <a:p>
          <a:endParaRPr lang="en-US"/>
        </a:p>
      </dgm:t>
    </dgm:pt>
    <dgm:pt modelId="{51B68836-37EA-874A-9279-DCCF61F2FF4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ESCOPO TÉCNICO</a:t>
          </a:r>
          <a:endParaRPr lang="en-US" sz="2400" dirty="0">
            <a:latin typeface="Arial"/>
            <a:cs typeface="Arial"/>
          </a:endParaRPr>
        </a:p>
      </dgm:t>
    </dgm:pt>
    <dgm:pt modelId="{349AAA70-8C32-7D40-8BBE-56B29F8045E1}" type="parTrans" cxnId="{2D93651D-937B-7C4F-9617-4FD0B53AD2D9}">
      <dgm:prSet/>
      <dgm:spPr/>
      <dgm:t>
        <a:bodyPr/>
        <a:lstStyle/>
        <a:p>
          <a:endParaRPr lang="en-US"/>
        </a:p>
      </dgm:t>
    </dgm:pt>
    <dgm:pt modelId="{BB423553-3434-B749-98F1-2C4B76751CE4}" type="sibTrans" cxnId="{2D93651D-937B-7C4F-9617-4FD0B53AD2D9}">
      <dgm:prSet/>
      <dgm:spPr/>
      <dgm:t>
        <a:bodyPr/>
        <a:lstStyle/>
        <a:p>
          <a:endParaRPr lang="en-US"/>
        </a:p>
      </dgm:t>
    </dgm:pt>
    <dgm:pt modelId="{0DC37599-4CD8-B547-8D4D-7564DD4D4EBC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ANÁLISE DE CONTEÚDO</a:t>
          </a:r>
          <a:endParaRPr lang="en-US" sz="2400" dirty="0">
            <a:latin typeface="Arial"/>
            <a:cs typeface="Arial"/>
          </a:endParaRPr>
        </a:p>
      </dgm:t>
    </dgm:pt>
    <dgm:pt modelId="{4F89B1FA-B754-BB4E-8353-F9D6F22E65D0}" type="parTrans" cxnId="{D1396E88-FD2A-5A44-BE29-D4CFBC4B1833}">
      <dgm:prSet/>
      <dgm:spPr/>
      <dgm:t>
        <a:bodyPr/>
        <a:lstStyle/>
        <a:p>
          <a:endParaRPr lang="en-US"/>
        </a:p>
      </dgm:t>
    </dgm:pt>
    <dgm:pt modelId="{7319D0C6-527F-5640-BD6D-D39BDEC674C3}" type="sibTrans" cxnId="{D1396E88-FD2A-5A44-BE29-D4CFBC4B1833}">
      <dgm:prSet/>
      <dgm:spPr/>
      <dgm:t>
        <a:bodyPr/>
        <a:lstStyle/>
        <a:p>
          <a:endParaRPr lang="en-US"/>
        </a:p>
      </dgm:t>
    </dgm:pt>
    <dgm:pt modelId="{05074484-9ACC-2247-AFDC-2E6B5EB971D4}" type="pres">
      <dgm:prSet presAssocID="{66274DFB-AC89-BD4B-AB5B-243B172E9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03D5FC-0BFA-A44C-9A9F-9B10BAC3E909}" type="pres">
      <dgm:prSet presAssocID="{C24DBF85-974B-D34A-A698-26236509C784}" presName="centerShape" presStyleLbl="node0" presStyleIdx="0" presStyleCnt="1"/>
      <dgm:spPr/>
      <dgm:t>
        <a:bodyPr/>
        <a:lstStyle/>
        <a:p>
          <a:endParaRPr lang="en-US"/>
        </a:p>
      </dgm:t>
    </dgm:pt>
    <dgm:pt modelId="{9F69E3F0-4F5D-8449-BC16-65CCBB95B52F}" type="pres">
      <dgm:prSet presAssocID="{349AAA70-8C32-7D40-8BBE-56B29F8045E1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83C4AA78-058F-834D-BCD4-8D4862DA2E28}" type="pres">
      <dgm:prSet presAssocID="{51B68836-37EA-874A-9279-DCCF61F2FF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2386-881B-8249-A292-57EB54569FE1}" type="pres">
      <dgm:prSet presAssocID="{4F89B1FA-B754-BB4E-8353-F9D6F22E65D0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70090569-D99C-1E48-841B-0DF18981A980}" type="pres">
      <dgm:prSet presAssocID="{0DC37599-4CD8-B547-8D4D-7564DD4D4E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96E88-FD2A-5A44-BE29-D4CFBC4B1833}" srcId="{C24DBF85-974B-D34A-A698-26236509C784}" destId="{0DC37599-4CD8-B547-8D4D-7564DD4D4EBC}" srcOrd="1" destOrd="0" parTransId="{4F89B1FA-B754-BB4E-8353-F9D6F22E65D0}" sibTransId="{7319D0C6-527F-5640-BD6D-D39BDEC674C3}"/>
    <dgm:cxn modelId="{7E0876A3-B194-A04C-B0CC-43021CB040C3}" type="presOf" srcId="{C24DBF85-974B-D34A-A698-26236509C784}" destId="{DD03D5FC-0BFA-A44C-9A9F-9B10BAC3E909}" srcOrd="0" destOrd="0" presId="urn:microsoft.com/office/officeart/2005/8/layout/radial4"/>
    <dgm:cxn modelId="{486AC96F-C298-7A4A-BD6D-B05BB7C19E79}" type="presOf" srcId="{66274DFB-AC89-BD4B-AB5B-243B172E9E08}" destId="{05074484-9ACC-2247-AFDC-2E6B5EB971D4}" srcOrd="0" destOrd="0" presId="urn:microsoft.com/office/officeart/2005/8/layout/radial4"/>
    <dgm:cxn modelId="{2D93651D-937B-7C4F-9617-4FD0B53AD2D9}" srcId="{C24DBF85-974B-D34A-A698-26236509C784}" destId="{51B68836-37EA-874A-9279-DCCF61F2FF44}" srcOrd="0" destOrd="0" parTransId="{349AAA70-8C32-7D40-8BBE-56B29F8045E1}" sibTransId="{BB423553-3434-B749-98F1-2C4B76751CE4}"/>
    <dgm:cxn modelId="{EF21063F-A28B-E742-AA9F-12453C0E8EBC}" type="presOf" srcId="{51B68836-37EA-874A-9279-DCCF61F2FF44}" destId="{83C4AA78-058F-834D-BCD4-8D4862DA2E28}" srcOrd="0" destOrd="0" presId="urn:microsoft.com/office/officeart/2005/8/layout/radial4"/>
    <dgm:cxn modelId="{B4998687-6639-0D4A-8B28-0D0CC7E14759}" type="presOf" srcId="{349AAA70-8C32-7D40-8BBE-56B29F8045E1}" destId="{9F69E3F0-4F5D-8449-BC16-65CCBB95B52F}" srcOrd="0" destOrd="0" presId="urn:microsoft.com/office/officeart/2005/8/layout/radial4"/>
    <dgm:cxn modelId="{2F0763B5-D1B2-194B-A725-47F5B874F546}" srcId="{66274DFB-AC89-BD4B-AB5B-243B172E9E08}" destId="{C24DBF85-974B-D34A-A698-26236509C784}" srcOrd="0" destOrd="0" parTransId="{B6359B5B-13FF-F74F-9227-99192E35A30F}" sibTransId="{4BEB936B-100A-BA49-A762-AE83269BE36E}"/>
    <dgm:cxn modelId="{B7F2770A-57BB-444A-BC43-01EF3764D3C4}" type="presOf" srcId="{0DC37599-4CD8-B547-8D4D-7564DD4D4EBC}" destId="{70090569-D99C-1E48-841B-0DF18981A980}" srcOrd="0" destOrd="0" presId="urn:microsoft.com/office/officeart/2005/8/layout/radial4"/>
    <dgm:cxn modelId="{7B54220B-0922-6041-B3DE-52BAC02BCB5F}" type="presOf" srcId="{4F89B1FA-B754-BB4E-8353-F9D6F22E65D0}" destId="{A2C12386-881B-8249-A292-57EB54569FE1}" srcOrd="0" destOrd="0" presId="urn:microsoft.com/office/officeart/2005/8/layout/radial4"/>
    <dgm:cxn modelId="{B479307D-2F6E-164C-A25D-1A984DDD76CC}" type="presParOf" srcId="{05074484-9ACC-2247-AFDC-2E6B5EB971D4}" destId="{DD03D5FC-0BFA-A44C-9A9F-9B10BAC3E909}" srcOrd="0" destOrd="0" presId="urn:microsoft.com/office/officeart/2005/8/layout/radial4"/>
    <dgm:cxn modelId="{E1C36D54-F8C3-8D49-93AE-919BD5F634A7}" type="presParOf" srcId="{05074484-9ACC-2247-AFDC-2E6B5EB971D4}" destId="{9F69E3F0-4F5D-8449-BC16-65CCBB95B52F}" srcOrd="1" destOrd="0" presId="urn:microsoft.com/office/officeart/2005/8/layout/radial4"/>
    <dgm:cxn modelId="{8882606E-983E-0242-8F7A-0518AE45E44D}" type="presParOf" srcId="{05074484-9ACC-2247-AFDC-2E6B5EB971D4}" destId="{83C4AA78-058F-834D-BCD4-8D4862DA2E28}" srcOrd="2" destOrd="0" presId="urn:microsoft.com/office/officeart/2005/8/layout/radial4"/>
    <dgm:cxn modelId="{2FFD3554-0A50-1E4C-8A27-EA46E5F6C4BE}" type="presParOf" srcId="{05074484-9ACC-2247-AFDC-2E6B5EB971D4}" destId="{A2C12386-881B-8249-A292-57EB54569FE1}" srcOrd="3" destOrd="0" presId="urn:microsoft.com/office/officeart/2005/8/layout/radial4"/>
    <dgm:cxn modelId="{A406BB41-ECFD-3841-A0B8-7330CBE25767}" type="presParOf" srcId="{05074484-9ACC-2247-AFDC-2E6B5EB971D4}" destId="{70090569-D99C-1E48-841B-0DF18981A98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7D72F-94BF-2948-8252-3B73C0D0A2D8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7A583E40-0109-EA4A-93E5-4C8C1D2AC58B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D2A54-B293-C04F-80C2-5E1318962C13}">
      <dgm:prSet phldrT="[Text]" custT="1"/>
      <dgm:spPr/>
      <dgm:t>
        <a:bodyPr/>
        <a:lstStyle/>
        <a:p>
          <a:r>
            <a:rPr lang="en-US" sz="2400" dirty="0" smtClean="0"/>
            <a:t>ANÁLISE DE CONTEÚDO</a:t>
          </a:r>
          <a:endParaRPr lang="en-US" sz="2400" dirty="0"/>
        </a:p>
      </dgm:t>
    </dgm:pt>
    <dgm:pt modelId="{AFB4CEA0-6282-2444-A93D-1608F3C14495}" type="parTrans" cxnId="{2EE1B98D-A100-EE45-A6F9-A4B933E08ACD}">
      <dgm:prSet/>
      <dgm:spPr/>
      <dgm:t>
        <a:bodyPr/>
        <a:lstStyle/>
        <a:p>
          <a:endParaRPr lang="en-US"/>
        </a:p>
      </dgm:t>
    </dgm:pt>
    <dgm:pt modelId="{FD3A272A-A074-8A4F-9DA1-609B4BF255AD}" type="sibTrans" cxnId="{2EE1B98D-A100-EE45-A6F9-A4B933E08ACD}">
      <dgm:prSet/>
      <dgm:spPr/>
      <dgm:t>
        <a:bodyPr/>
        <a:lstStyle/>
        <a:p>
          <a:endParaRPr lang="en-US"/>
        </a:p>
      </dgm:t>
    </dgm:pt>
    <dgm:pt modelId="{4FB5D97D-B50D-494D-88FE-BC912D8DC641}">
      <dgm:prSet phldrT="[Text]" custT="1"/>
      <dgm:spPr/>
      <dgm:t>
        <a:bodyPr/>
        <a:lstStyle/>
        <a:p>
          <a:r>
            <a:rPr lang="en-US" sz="2400" dirty="0" smtClean="0"/>
            <a:t>ADEQUAÇÃO DO ROTEIRO </a:t>
          </a:r>
          <a:endParaRPr lang="en-US" sz="2400" dirty="0"/>
        </a:p>
      </dgm:t>
    </dgm:pt>
    <dgm:pt modelId="{136B1AB4-1CD5-C34E-A823-B0C67F172949}" type="parTrans" cxnId="{CB99E139-B961-6F4C-9C19-DD2BA7BDA22C}">
      <dgm:prSet/>
      <dgm:spPr/>
      <dgm:t>
        <a:bodyPr/>
        <a:lstStyle/>
        <a:p>
          <a:endParaRPr lang="en-US"/>
        </a:p>
      </dgm:t>
    </dgm:pt>
    <dgm:pt modelId="{2B84975C-B678-7343-A7A9-76BC8502772D}" type="sibTrans" cxnId="{CB99E139-B961-6F4C-9C19-DD2BA7BDA22C}">
      <dgm:prSet/>
      <dgm:spPr/>
      <dgm:t>
        <a:bodyPr/>
        <a:lstStyle/>
        <a:p>
          <a:endParaRPr lang="en-US"/>
        </a:p>
      </dgm:t>
    </dgm:pt>
    <dgm:pt modelId="{C242E41E-D30A-B74E-B7E3-E21DEAF6350D}">
      <dgm:prSet phldrT="[Text]" custT="1"/>
      <dgm:spPr/>
      <dgm:t>
        <a:bodyPr/>
        <a:lstStyle/>
        <a:p>
          <a:r>
            <a:rPr lang="en-US" sz="2400" dirty="0" smtClean="0"/>
            <a:t>OBRA FINALIZADA</a:t>
          </a:r>
          <a:endParaRPr lang="en-US" sz="2400" dirty="0"/>
        </a:p>
      </dgm:t>
    </dgm:pt>
    <dgm:pt modelId="{2EAD02FC-E4FB-3847-8815-F3E3C69AAD00}" type="parTrans" cxnId="{96ECEEE8-27A6-A449-8FCA-67216AD743B1}">
      <dgm:prSet/>
      <dgm:spPr/>
      <dgm:t>
        <a:bodyPr/>
        <a:lstStyle/>
        <a:p>
          <a:endParaRPr lang="en-US"/>
        </a:p>
      </dgm:t>
    </dgm:pt>
    <dgm:pt modelId="{8B309153-492F-6D41-8117-804F929EC001}" type="sibTrans" cxnId="{96ECEEE8-27A6-A449-8FCA-67216AD743B1}">
      <dgm:prSet/>
      <dgm:spPr/>
      <dgm:t>
        <a:bodyPr/>
        <a:lstStyle/>
        <a:p>
          <a:endParaRPr lang="en-US"/>
        </a:p>
      </dgm:t>
    </dgm:pt>
    <dgm:pt modelId="{821A85CC-4F65-2A41-8F8E-528DA5EE4202}">
      <dgm:prSet custT="1"/>
      <dgm:spPr/>
      <dgm:t>
        <a:bodyPr/>
        <a:lstStyle/>
        <a:p>
          <a:r>
            <a:rPr lang="en-US" sz="2400" dirty="0" smtClean="0"/>
            <a:t>MATERIAL DE DIVULGAÇÃO</a:t>
          </a:r>
          <a:endParaRPr lang="en-US" sz="2400" dirty="0"/>
        </a:p>
      </dgm:t>
    </dgm:pt>
    <dgm:pt modelId="{8A9BCB0B-5AFA-D447-8A0F-16A8E9BBF827}" type="parTrans" cxnId="{B4E3C800-4971-8E4A-895B-2C30E5000599}">
      <dgm:prSet/>
      <dgm:spPr/>
      <dgm:t>
        <a:bodyPr/>
        <a:lstStyle/>
        <a:p>
          <a:endParaRPr lang="en-US"/>
        </a:p>
      </dgm:t>
    </dgm:pt>
    <dgm:pt modelId="{D4672EE1-056A-7C47-A800-94CECC5E8A7A}" type="sibTrans" cxnId="{B4E3C800-4971-8E4A-895B-2C30E5000599}">
      <dgm:prSet/>
      <dgm:spPr/>
      <dgm:t>
        <a:bodyPr/>
        <a:lstStyle/>
        <a:p>
          <a:endParaRPr lang="en-US"/>
        </a:p>
      </dgm:t>
    </dgm:pt>
    <dgm:pt modelId="{5D9781C1-4870-354F-AA20-8B5F1DDC5A0F}" type="pres">
      <dgm:prSet presAssocID="{7A583E40-0109-EA4A-93E5-4C8C1D2AC5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2E56C-A82E-3448-832E-9A305A0ECBEC}" type="pres">
      <dgm:prSet presAssocID="{A8CD2A54-B293-C04F-80C2-5E1318962C13}" presName="root1" presStyleCnt="0"/>
      <dgm:spPr/>
      <dgm:t>
        <a:bodyPr/>
        <a:lstStyle/>
        <a:p>
          <a:endParaRPr lang="pt-BR"/>
        </a:p>
      </dgm:t>
    </dgm:pt>
    <dgm:pt modelId="{551E4417-C38A-8545-83B2-0F697F121BEE}" type="pres">
      <dgm:prSet presAssocID="{A8CD2A54-B293-C04F-80C2-5E1318962C13}" presName="LevelOneTextNode" presStyleLbl="node0" presStyleIdx="0" presStyleCnt="1" custScaleX="75443" custScaleY="66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F9FD9-C218-7048-8343-EAA60B93CF50}" type="pres">
      <dgm:prSet presAssocID="{A8CD2A54-B293-C04F-80C2-5E1318962C13}" presName="level2hierChild" presStyleCnt="0"/>
      <dgm:spPr/>
      <dgm:t>
        <a:bodyPr/>
        <a:lstStyle/>
        <a:p>
          <a:endParaRPr lang="pt-BR"/>
        </a:p>
      </dgm:t>
    </dgm:pt>
    <dgm:pt modelId="{14A72BF2-9D90-4D47-9A52-5F54F11E12AF}" type="pres">
      <dgm:prSet presAssocID="{136B1AB4-1CD5-C34E-A823-B0C67F17294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13056E6-DB46-7E4F-A153-3695B97A3DE8}" type="pres">
      <dgm:prSet presAssocID="{136B1AB4-1CD5-C34E-A823-B0C67F17294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A58953-F654-2449-A8E7-16AE2E661A0D}" type="pres">
      <dgm:prSet presAssocID="{4FB5D97D-B50D-494D-88FE-BC912D8DC641}" presName="root2" presStyleCnt="0"/>
      <dgm:spPr/>
      <dgm:t>
        <a:bodyPr/>
        <a:lstStyle/>
        <a:p>
          <a:endParaRPr lang="pt-BR"/>
        </a:p>
      </dgm:t>
    </dgm:pt>
    <dgm:pt modelId="{4F07881C-E56C-024F-9667-916C4100F774}" type="pres">
      <dgm:prSet presAssocID="{4FB5D97D-B50D-494D-88FE-BC912D8DC641}" presName="LevelTwoTextNode" presStyleLbl="node2" presStyleIdx="0" presStyleCnt="3" custScaleX="71913" custScaleY="60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11441-973C-D040-B637-D773CD1B3904}" type="pres">
      <dgm:prSet presAssocID="{4FB5D97D-B50D-494D-88FE-BC912D8DC641}" presName="level3hierChild" presStyleCnt="0"/>
      <dgm:spPr/>
      <dgm:t>
        <a:bodyPr/>
        <a:lstStyle/>
        <a:p>
          <a:endParaRPr lang="pt-BR"/>
        </a:p>
      </dgm:t>
    </dgm:pt>
    <dgm:pt modelId="{2DDD032D-8108-7D42-A970-BDFFB203260A}" type="pres">
      <dgm:prSet presAssocID="{2EAD02FC-E4FB-3847-8815-F3E3C69AAD0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3ADB14D-CA14-664D-9821-D458CB49EB91}" type="pres">
      <dgm:prSet presAssocID="{2EAD02FC-E4FB-3847-8815-F3E3C69AAD0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279B75E-1964-4F4C-8276-CDAF22A5596F}" type="pres">
      <dgm:prSet presAssocID="{C242E41E-D30A-B74E-B7E3-E21DEAF6350D}" presName="root2" presStyleCnt="0"/>
      <dgm:spPr/>
      <dgm:t>
        <a:bodyPr/>
        <a:lstStyle/>
        <a:p>
          <a:endParaRPr lang="pt-BR"/>
        </a:p>
      </dgm:t>
    </dgm:pt>
    <dgm:pt modelId="{E75A7753-006F-4540-8309-9FDCD72A92C5}" type="pres">
      <dgm:prSet presAssocID="{C242E41E-D30A-B74E-B7E3-E21DEAF6350D}" presName="LevelTwoTextNode" presStyleLbl="node2" presStyleIdx="1" presStyleCnt="3" custScaleX="71913" custScaleY="60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7CE90-21AC-EA4F-9D27-C49C602E3BA8}" type="pres">
      <dgm:prSet presAssocID="{C242E41E-D30A-B74E-B7E3-E21DEAF6350D}" presName="level3hierChild" presStyleCnt="0"/>
      <dgm:spPr/>
      <dgm:t>
        <a:bodyPr/>
        <a:lstStyle/>
        <a:p>
          <a:endParaRPr lang="pt-BR"/>
        </a:p>
      </dgm:t>
    </dgm:pt>
    <dgm:pt modelId="{D0AA2E18-3C37-8840-BE40-E3340499E24B}" type="pres">
      <dgm:prSet presAssocID="{8A9BCB0B-5AFA-D447-8A0F-16A8E9BBF82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56F6FD8-749F-1F49-B9A5-CA9CAA9C2198}" type="pres">
      <dgm:prSet presAssocID="{8A9BCB0B-5AFA-D447-8A0F-16A8E9BBF82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8763D58-A32C-2B4C-BD67-0F412C931843}" type="pres">
      <dgm:prSet presAssocID="{821A85CC-4F65-2A41-8F8E-528DA5EE4202}" presName="root2" presStyleCnt="0"/>
      <dgm:spPr/>
      <dgm:t>
        <a:bodyPr/>
        <a:lstStyle/>
        <a:p>
          <a:endParaRPr lang="pt-BR"/>
        </a:p>
      </dgm:t>
    </dgm:pt>
    <dgm:pt modelId="{D294BF24-9069-1142-A610-7D4A3E269054}" type="pres">
      <dgm:prSet presAssocID="{821A85CC-4F65-2A41-8F8E-528DA5EE4202}" presName="LevelTwoTextNode" presStyleLbl="node2" presStyleIdx="2" presStyleCnt="3" custScaleX="71913" custScaleY="60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1D7B5-B241-F644-96E6-23BA8C5F836D}" type="pres">
      <dgm:prSet presAssocID="{821A85CC-4F65-2A41-8F8E-528DA5EE4202}" presName="level3hierChild" presStyleCnt="0"/>
      <dgm:spPr/>
      <dgm:t>
        <a:bodyPr/>
        <a:lstStyle/>
        <a:p>
          <a:endParaRPr lang="pt-BR"/>
        </a:p>
      </dgm:t>
    </dgm:pt>
  </dgm:ptLst>
  <dgm:cxnLst>
    <dgm:cxn modelId="{A815FC84-0C31-AB46-8F39-C046E0D9A4DF}" type="presOf" srcId="{8A9BCB0B-5AFA-D447-8A0F-16A8E9BBF827}" destId="{D0AA2E18-3C37-8840-BE40-E3340499E24B}" srcOrd="0" destOrd="0" presId="urn:microsoft.com/office/officeart/2005/8/layout/hierarchy2"/>
    <dgm:cxn modelId="{2EE1B98D-A100-EE45-A6F9-A4B933E08ACD}" srcId="{7A583E40-0109-EA4A-93E5-4C8C1D2AC58B}" destId="{A8CD2A54-B293-C04F-80C2-5E1318962C13}" srcOrd="0" destOrd="0" parTransId="{AFB4CEA0-6282-2444-A93D-1608F3C14495}" sibTransId="{FD3A272A-A074-8A4F-9DA1-609B4BF255AD}"/>
    <dgm:cxn modelId="{A61C8C51-5370-384C-8F6B-10C51403CCBF}" type="presOf" srcId="{8A9BCB0B-5AFA-D447-8A0F-16A8E9BBF827}" destId="{F56F6FD8-749F-1F49-B9A5-CA9CAA9C2198}" srcOrd="1" destOrd="0" presId="urn:microsoft.com/office/officeart/2005/8/layout/hierarchy2"/>
    <dgm:cxn modelId="{FCB9A66B-BBF1-E948-BCB4-18267C975B28}" type="presOf" srcId="{C242E41E-D30A-B74E-B7E3-E21DEAF6350D}" destId="{E75A7753-006F-4540-8309-9FDCD72A92C5}" srcOrd="0" destOrd="0" presId="urn:microsoft.com/office/officeart/2005/8/layout/hierarchy2"/>
    <dgm:cxn modelId="{131DD57F-1493-914D-8C2F-298BF9CE3BBD}" type="presOf" srcId="{A8CD2A54-B293-C04F-80C2-5E1318962C13}" destId="{551E4417-C38A-8545-83B2-0F697F121BEE}" srcOrd="0" destOrd="0" presId="urn:microsoft.com/office/officeart/2005/8/layout/hierarchy2"/>
    <dgm:cxn modelId="{5A443D97-4BA4-504A-BCEF-337653AADBDC}" type="presOf" srcId="{7A583E40-0109-EA4A-93E5-4C8C1D2AC58B}" destId="{5D9781C1-4870-354F-AA20-8B5F1DDC5A0F}" srcOrd="0" destOrd="0" presId="urn:microsoft.com/office/officeart/2005/8/layout/hierarchy2"/>
    <dgm:cxn modelId="{CB99E139-B961-6F4C-9C19-DD2BA7BDA22C}" srcId="{A8CD2A54-B293-C04F-80C2-5E1318962C13}" destId="{4FB5D97D-B50D-494D-88FE-BC912D8DC641}" srcOrd="0" destOrd="0" parTransId="{136B1AB4-1CD5-C34E-A823-B0C67F172949}" sibTransId="{2B84975C-B678-7343-A7A9-76BC8502772D}"/>
    <dgm:cxn modelId="{B4E3C800-4971-8E4A-895B-2C30E5000599}" srcId="{A8CD2A54-B293-C04F-80C2-5E1318962C13}" destId="{821A85CC-4F65-2A41-8F8E-528DA5EE4202}" srcOrd="2" destOrd="0" parTransId="{8A9BCB0B-5AFA-D447-8A0F-16A8E9BBF827}" sibTransId="{D4672EE1-056A-7C47-A800-94CECC5E8A7A}"/>
    <dgm:cxn modelId="{96ECEEE8-27A6-A449-8FCA-67216AD743B1}" srcId="{A8CD2A54-B293-C04F-80C2-5E1318962C13}" destId="{C242E41E-D30A-B74E-B7E3-E21DEAF6350D}" srcOrd="1" destOrd="0" parTransId="{2EAD02FC-E4FB-3847-8815-F3E3C69AAD00}" sibTransId="{8B309153-492F-6D41-8117-804F929EC001}"/>
    <dgm:cxn modelId="{365C25C7-787F-2A42-91C8-1ADE542AC12A}" type="presOf" srcId="{2EAD02FC-E4FB-3847-8815-F3E3C69AAD00}" destId="{B3ADB14D-CA14-664D-9821-D458CB49EB91}" srcOrd="1" destOrd="0" presId="urn:microsoft.com/office/officeart/2005/8/layout/hierarchy2"/>
    <dgm:cxn modelId="{31B46F29-AF87-6746-817A-CEA25463EE09}" type="presOf" srcId="{136B1AB4-1CD5-C34E-A823-B0C67F172949}" destId="{14A72BF2-9D90-4D47-9A52-5F54F11E12AF}" srcOrd="0" destOrd="0" presId="urn:microsoft.com/office/officeart/2005/8/layout/hierarchy2"/>
    <dgm:cxn modelId="{A7696843-54EC-6441-BCFB-2821BF0274E9}" type="presOf" srcId="{136B1AB4-1CD5-C34E-A823-B0C67F172949}" destId="{813056E6-DB46-7E4F-A153-3695B97A3DE8}" srcOrd="1" destOrd="0" presId="urn:microsoft.com/office/officeart/2005/8/layout/hierarchy2"/>
    <dgm:cxn modelId="{C95BEAE7-9ECD-DB46-91D2-5D938385053C}" type="presOf" srcId="{4FB5D97D-B50D-494D-88FE-BC912D8DC641}" destId="{4F07881C-E56C-024F-9667-916C4100F774}" srcOrd="0" destOrd="0" presId="urn:microsoft.com/office/officeart/2005/8/layout/hierarchy2"/>
    <dgm:cxn modelId="{AA9886C0-16CB-7C45-BD73-A877366184D9}" type="presOf" srcId="{2EAD02FC-E4FB-3847-8815-F3E3C69AAD00}" destId="{2DDD032D-8108-7D42-A970-BDFFB203260A}" srcOrd="0" destOrd="0" presId="urn:microsoft.com/office/officeart/2005/8/layout/hierarchy2"/>
    <dgm:cxn modelId="{90FA9435-B3FC-0041-B9C8-2C41FB0973D4}" type="presOf" srcId="{821A85CC-4F65-2A41-8F8E-528DA5EE4202}" destId="{D294BF24-9069-1142-A610-7D4A3E269054}" srcOrd="0" destOrd="0" presId="urn:microsoft.com/office/officeart/2005/8/layout/hierarchy2"/>
    <dgm:cxn modelId="{76F1B727-BA4E-8F4D-9876-06B2A2DCF0C7}" type="presParOf" srcId="{5D9781C1-4870-354F-AA20-8B5F1DDC5A0F}" destId="{6CA2E56C-A82E-3448-832E-9A305A0ECBEC}" srcOrd="0" destOrd="0" presId="urn:microsoft.com/office/officeart/2005/8/layout/hierarchy2"/>
    <dgm:cxn modelId="{209F7878-3270-B542-9F2E-2F6B977450F8}" type="presParOf" srcId="{6CA2E56C-A82E-3448-832E-9A305A0ECBEC}" destId="{551E4417-C38A-8545-83B2-0F697F121BEE}" srcOrd="0" destOrd="0" presId="urn:microsoft.com/office/officeart/2005/8/layout/hierarchy2"/>
    <dgm:cxn modelId="{BD451CD6-DCFB-E748-8B28-DEB9DBFFC09F}" type="presParOf" srcId="{6CA2E56C-A82E-3448-832E-9A305A0ECBEC}" destId="{679F9FD9-C218-7048-8343-EAA60B93CF50}" srcOrd="1" destOrd="0" presId="urn:microsoft.com/office/officeart/2005/8/layout/hierarchy2"/>
    <dgm:cxn modelId="{D8BA57AA-F996-584A-86B2-CDE107C37F0F}" type="presParOf" srcId="{679F9FD9-C218-7048-8343-EAA60B93CF50}" destId="{14A72BF2-9D90-4D47-9A52-5F54F11E12AF}" srcOrd="0" destOrd="0" presId="urn:microsoft.com/office/officeart/2005/8/layout/hierarchy2"/>
    <dgm:cxn modelId="{9415C900-178F-A146-A7FE-1E2EF750A5A6}" type="presParOf" srcId="{14A72BF2-9D90-4D47-9A52-5F54F11E12AF}" destId="{813056E6-DB46-7E4F-A153-3695B97A3DE8}" srcOrd="0" destOrd="0" presId="urn:microsoft.com/office/officeart/2005/8/layout/hierarchy2"/>
    <dgm:cxn modelId="{F18A2C00-0042-C143-AB8C-A4AE72841132}" type="presParOf" srcId="{679F9FD9-C218-7048-8343-EAA60B93CF50}" destId="{75A58953-F654-2449-A8E7-16AE2E661A0D}" srcOrd="1" destOrd="0" presId="urn:microsoft.com/office/officeart/2005/8/layout/hierarchy2"/>
    <dgm:cxn modelId="{5E2A0DA7-504B-B842-A069-EA3575659DB2}" type="presParOf" srcId="{75A58953-F654-2449-A8E7-16AE2E661A0D}" destId="{4F07881C-E56C-024F-9667-916C4100F774}" srcOrd="0" destOrd="0" presId="urn:microsoft.com/office/officeart/2005/8/layout/hierarchy2"/>
    <dgm:cxn modelId="{6FC9DE46-7B17-944F-86DA-913571CB4462}" type="presParOf" srcId="{75A58953-F654-2449-A8E7-16AE2E661A0D}" destId="{5F711441-973C-D040-B637-D773CD1B3904}" srcOrd="1" destOrd="0" presId="urn:microsoft.com/office/officeart/2005/8/layout/hierarchy2"/>
    <dgm:cxn modelId="{F24CAD54-701E-7745-93AA-640E915B4ABB}" type="presParOf" srcId="{679F9FD9-C218-7048-8343-EAA60B93CF50}" destId="{2DDD032D-8108-7D42-A970-BDFFB203260A}" srcOrd="2" destOrd="0" presId="urn:microsoft.com/office/officeart/2005/8/layout/hierarchy2"/>
    <dgm:cxn modelId="{FDDA39B8-1914-5540-8106-81972C582C8B}" type="presParOf" srcId="{2DDD032D-8108-7D42-A970-BDFFB203260A}" destId="{B3ADB14D-CA14-664D-9821-D458CB49EB91}" srcOrd="0" destOrd="0" presId="urn:microsoft.com/office/officeart/2005/8/layout/hierarchy2"/>
    <dgm:cxn modelId="{AD624D59-525A-2142-933C-5D308DCC1BC3}" type="presParOf" srcId="{679F9FD9-C218-7048-8343-EAA60B93CF50}" destId="{0279B75E-1964-4F4C-8276-CDAF22A5596F}" srcOrd="3" destOrd="0" presId="urn:microsoft.com/office/officeart/2005/8/layout/hierarchy2"/>
    <dgm:cxn modelId="{59C859EB-C2F0-1548-BE5E-149439610420}" type="presParOf" srcId="{0279B75E-1964-4F4C-8276-CDAF22A5596F}" destId="{E75A7753-006F-4540-8309-9FDCD72A92C5}" srcOrd="0" destOrd="0" presId="urn:microsoft.com/office/officeart/2005/8/layout/hierarchy2"/>
    <dgm:cxn modelId="{3A18C207-07A8-9949-904F-987D410D930E}" type="presParOf" srcId="{0279B75E-1964-4F4C-8276-CDAF22A5596F}" destId="{9AC7CE90-21AC-EA4F-9D27-C49C602E3BA8}" srcOrd="1" destOrd="0" presId="urn:microsoft.com/office/officeart/2005/8/layout/hierarchy2"/>
    <dgm:cxn modelId="{5B7FF3B9-9EAF-C14D-A0B7-36B8F53E63B3}" type="presParOf" srcId="{679F9FD9-C218-7048-8343-EAA60B93CF50}" destId="{D0AA2E18-3C37-8840-BE40-E3340499E24B}" srcOrd="4" destOrd="0" presId="urn:microsoft.com/office/officeart/2005/8/layout/hierarchy2"/>
    <dgm:cxn modelId="{C5D48B85-28F7-4A48-9791-A500DD145488}" type="presParOf" srcId="{D0AA2E18-3C37-8840-BE40-E3340499E24B}" destId="{F56F6FD8-749F-1F49-B9A5-CA9CAA9C2198}" srcOrd="0" destOrd="0" presId="urn:microsoft.com/office/officeart/2005/8/layout/hierarchy2"/>
    <dgm:cxn modelId="{66C8ACA2-3721-CB40-B1FF-7D60E6646A9A}" type="presParOf" srcId="{679F9FD9-C218-7048-8343-EAA60B93CF50}" destId="{58763D58-A32C-2B4C-BD67-0F412C931843}" srcOrd="5" destOrd="0" presId="urn:microsoft.com/office/officeart/2005/8/layout/hierarchy2"/>
    <dgm:cxn modelId="{6601723D-DC4F-9940-9166-D39AB0666DCA}" type="presParOf" srcId="{58763D58-A32C-2B4C-BD67-0F412C931843}" destId="{D294BF24-9069-1142-A610-7D4A3E269054}" srcOrd="0" destOrd="0" presId="urn:microsoft.com/office/officeart/2005/8/layout/hierarchy2"/>
    <dgm:cxn modelId="{EB0CB4B8-EA56-F54D-842C-2DC812F1EAA5}" type="presParOf" srcId="{58763D58-A32C-2B4C-BD67-0F412C931843}" destId="{C881D7B5-B241-F644-96E6-23BA8C5F83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D3327-3AA7-0C4C-A7AB-B5A50B76123E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pt-BR" sz="3200" b="1" kern="1200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EXECUÇÃO DE DESPESAS</a:t>
          </a:r>
          <a:endParaRPr lang="pt-BR" sz="3200" b="1" kern="1200" spc="50" dirty="0">
            <a:ln w="9525" cmpd="sng">
              <a:solidFill>
                <a:schemeClr val="tx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5556" custLinFactNeighborY="-8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F1F2F-D7E2-1647-A9E1-CCBCDF3D9407}" type="presOf" srcId="{BA1438CF-1AA9-C84E-860D-B63E6CC0CBE6}" destId="{F19EBFDB-CB56-284E-8E20-0C8E7DAA94AF}" srcOrd="0" destOrd="0" presId="urn:microsoft.com/office/officeart/2005/8/layout/vList2"/>
    <dgm:cxn modelId="{898D12A3-1736-F441-9422-D0197ABCC5EF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1EE821DE-0774-044E-8343-E12B2072DD1D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7A583E40-0109-EA4A-93E5-4C8C1D2AC58B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D2A54-B293-C04F-80C2-5E1318962C13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ESCOPO TÉCNICO</a:t>
          </a:r>
          <a:endParaRPr lang="en-US" sz="2000" dirty="0">
            <a:latin typeface="Arial"/>
            <a:cs typeface="Arial"/>
          </a:endParaRPr>
        </a:p>
      </dgm:t>
    </dgm:pt>
    <dgm:pt modelId="{AFB4CEA0-6282-2444-A93D-1608F3C14495}" type="parTrans" cxnId="{2EE1B98D-A100-EE45-A6F9-A4B933E08ACD}">
      <dgm:prSet/>
      <dgm:spPr/>
      <dgm:t>
        <a:bodyPr/>
        <a:lstStyle/>
        <a:p>
          <a:endParaRPr lang="en-US"/>
        </a:p>
      </dgm:t>
    </dgm:pt>
    <dgm:pt modelId="{FD3A272A-A074-8A4F-9DA1-609B4BF255AD}" type="sibTrans" cxnId="{2EE1B98D-A100-EE45-A6F9-A4B933E08ACD}">
      <dgm:prSet/>
      <dgm:spPr/>
      <dgm:t>
        <a:bodyPr/>
        <a:lstStyle/>
        <a:p>
          <a:endParaRPr lang="en-US"/>
        </a:p>
      </dgm:t>
    </dgm:pt>
    <dgm:pt modelId="{4FB5D97D-B50D-494D-88FE-BC912D8DC641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FORMATO</a:t>
          </a:r>
          <a:endParaRPr lang="en-US" sz="2000" dirty="0">
            <a:latin typeface="Arial"/>
            <a:cs typeface="Arial"/>
          </a:endParaRPr>
        </a:p>
      </dgm:t>
    </dgm:pt>
    <dgm:pt modelId="{136B1AB4-1CD5-C34E-A823-B0C67F172949}" type="parTrans" cxnId="{CB99E139-B961-6F4C-9C19-DD2BA7BDA22C}">
      <dgm:prSet/>
      <dgm:spPr/>
      <dgm:t>
        <a:bodyPr/>
        <a:lstStyle/>
        <a:p>
          <a:endParaRPr lang="en-US"/>
        </a:p>
      </dgm:t>
    </dgm:pt>
    <dgm:pt modelId="{2B84975C-B678-7343-A7A9-76BC8502772D}" type="sibTrans" cxnId="{CB99E139-B961-6F4C-9C19-DD2BA7BDA22C}">
      <dgm:prSet/>
      <dgm:spPr/>
      <dgm:t>
        <a:bodyPr/>
        <a:lstStyle/>
        <a:p>
          <a:endParaRPr lang="en-US"/>
        </a:p>
      </dgm:t>
    </dgm:pt>
    <dgm:pt modelId="{C242E41E-D30A-B74E-B7E3-E21DEAF6350D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MERCADO DE VEICULAÇÃO</a:t>
          </a:r>
          <a:endParaRPr lang="en-US" sz="2000" dirty="0">
            <a:latin typeface="Arial"/>
            <a:cs typeface="Arial"/>
          </a:endParaRPr>
        </a:p>
      </dgm:t>
    </dgm:pt>
    <dgm:pt modelId="{2EAD02FC-E4FB-3847-8815-F3E3C69AAD00}" type="parTrans" cxnId="{96ECEEE8-27A6-A449-8FCA-67216AD743B1}">
      <dgm:prSet/>
      <dgm:spPr/>
      <dgm:t>
        <a:bodyPr/>
        <a:lstStyle/>
        <a:p>
          <a:endParaRPr lang="en-US"/>
        </a:p>
      </dgm:t>
    </dgm:pt>
    <dgm:pt modelId="{8B309153-492F-6D41-8117-804F929EC001}" type="sibTrans" cxnId="{96ECEEE8-27A6-A449-8FCA-67216AD743B1}">
      <dgm:prSet/>
      <dgm:spPr/>
      <dgm:t>
        <a:bodyPr/>
        <a:lstStyle/>
        <a:p>
          <a:endParaRPr lang="en-US"/>
        </a:p>
      </dgm:t>
    </dgm:pt>
    <dgm:pt modelId="{821A85CC-4F65-2A41-8F8E-528DA5EE4202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SUPORTE DE CAPTAÇÃO E FINALIZAÇÃO</a:t>
          </a:r>
          <a:endParaRPr lang="en-US" sz="2000" dirty="0">
            <a:latin typeface="Arial"/>
            <a:cs typeface="Arial"/>
          </a:endParaRPr>
        </a:p>
      </dgm:t>
    </dgm:pt>
    <dgm:pt modelId="{8A9BCB0B-5AFA-D447-8A0F-16A8E9BBF827}" type="parTrans" cxnId="{B4E3C800-4971-8E4A-895B-2C30E5000599}">
      <dgm:prSet/>
      <dgm:spPr/>
      <dgm:t>
        <a:bodyPr/>
        <a:lstStyle/>
        <a:p>
          <a:endParaRPr lang="en-US"/>
        </a:p>
      </dgm:t>
    </dgm:pt>
    <dgm:pt modelId="{D4672EE1-056A-7C47-A800-94CECC5E8A7A}" type="sibTrans" cxnId="{B4E3C800-4971-8E4A-895B-2C30E5000599}">
      <dgm:prSet/>
      <dgm:spPr/>
      <dgm:t>
        <a:bodyPr/>
        <a:lstStyle/>
        <a:p>
          <a:endParaRPr lang="en-US"/>
        </a:p>
      </dgm:t>
    </dgm:pt>
    <dgm:pt modelId="{D67B4EAE-676B-614A-AA05-567CA5678C07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DEPÓSITO LEGAL</a:t>
          </a:r>
          <a:endParaRPr lang="en-US" sz="2000" dirty="0">
            <a:latin typeface="Arial"/>
            <a:cs typeface="Arial"/>
          </a:endParaRPr>
        </a:p>
      </dgm:t>
    </dgm:pt>
    <dgm:pt modelId="{CEFCC3F3-B491-1146-95D3-47D855FA4E8C}" type="parTrans" cxnId="{085B70E4-E9EC-3146-AC66-28A0B420245E}">
      <dgm:prSet/>
      <dgm:spPr/>
      <dgm:t>
        <a:bodyPr/>
        <a:lstStyle/>
        <a:p>
          <a:endParaRPr lang="en-US"/>
        </a:p>
      </dgm:t>
    </dgm:pt>
    <dgm:pt modelId="{4D42CDA5-04C6-1240-B285-02C684E840EA}" type="sibTrans" cxnId="{085B70E4-E9EC-3146-AC66-28A0B420245E}">
      <dgm:prSet/>
      <dgm:spPr/>
      <dgm:t>
        <a:bodyPr/>
        <a:lstStyle/>
        <a:p>
          <a:endParaRPr lang="en-US"/>
        </a:p>
      </dgm:t>
    </dgm:pt>
    <dgm:pt modelId="{0446CECB-2FA7-B444-AD06-833244BE0E62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REGISTRO (CPB E CRT)</a:t>
          </a:r>
          <a:endParaRPr lang="en-US" sz="2000" dirty="0">
            <a:latin typeface="Arial"/>
            <a:cs typeface="Arial"/>
          </a:endParaRPr>
        </a:p>
      </dgm:t>
    </dgm:pt>
    <dgm:pt modelId="{6EA238D3-5808-5644-9B88-B94948DD53FB}" type="parTrans" cxnId="{D8B798A9-F135-4849-98B2-5D9D3BF8FC99}">
      <dgm:prSet/>
      <dgm:spPr/>
      <dgm:t>
        <a:bodyPr/>
        <a:lstStyle/>
        <a:p>
          <a:endParaRPr lang="en-US"/>
        </a:p>
      </dgm:t>
    </dgm:pt>
    <dgm:pt modelId="{A0095C3B-5AE6-6640-A93B-D4B88BF71163}" type="sibTrans" cxnId="{D8B798A9-F135-4849-98B2-5D9D3BF8FC99}">
      <dgm:prSet/>
      <dgm:spPr/>
      <dgm:t>
        <a:bodyPr/>
        <a:lstStyle/>
        <a:p>
          <a:endParaRPr lang="en-US"/>
        </a:p>
      </dgm:t>
    </dgm:pt>
    <dgm:pt modelId="{13B9F842-8F0E-F740-860C-386F3C8BF1A0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LOGOMARCA</a:t>
          </a:r>
          <a:endParaRPr lang="en-US" sz="2000" dirty="0">
            <a:latin typeface="Arial"/>
            <a:cs typeface="Arial"/>
          </a:endParaRPr>
        </a:p>
      </dgm:t>
    </dgm:pt>
    <dgm:pt modelId="{D9563E82-6D0C-3D4B-AE63-7A21FA987BBD}" type="sibTrans" cxnId="{AD70044E-B729-AD46-819D-B9A5567E02FE}">
      <dgm:prSet/>
      <dgm:spPr/>
      <dgm:t>
        <a:bodyPr/>
        <a:lstStyle/>
        <a:p>
          <a:endParaRPr lang="en-US"/>
        </a:p>
      </dgm:t>
    </dgm:pt>
    <dgm:pt modelId="{012E872E-3B37-9949-9995-2AD4CEAEF417}" type="parTrans" cxnId="{AD70044E-B729-AD46-819D-B9A5567E02FE}">
      <dgm:prSet/>
      <dgm:spPr/>
      <dgm:t>
        <a:bodyPr/>
        <a:lstStyle/>
        <a:p>
          <a:endParaRPr lang="en-US"/>
        </a:p>
      </dgm:t>
    </dgm:pt>
    <dgm:pt modelId="{5D9781C1-4870-354F-AA20-8B5F1DDC5A0F}" type="pres">
      <dgm:prSet presAssocID="{7A583E40-0109-EA4A-93E5-4C8C1D2AC5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2E56C-A82E-3448-832E-9A305A0ECBEC}" type="pres">
      <dgm:prSet presAssocID="{A8CD2A54-B293-C04F-80C2-5E1318962C13}" presName="root1" presStyleCnt="0"/>
      <dgm:spPr/>
      <dgm:t>
        <a:bodyPr/>
        <a:lstStyle/>
        <a:p>
          <a:endParaRPr lang="pt-BR"/>
        </a:p>
      </dgm:t>
    </dgm:pt>
    <dgm:pt modelId="{551E4417-C38A-8545-83B2-0F697F121BEE}" type="pres">
      <dgm:prSet presAssocID="{A8CD2A54-B293-C04F-80C2-5E1318962C13}" presName="LevelOneTextNode" presStyleLbl="node0" presStyleIdx="0" presStyleCnt="1" custScaleX="160991" custScaleY="121122" custLinFactNeighborX="-73927" custLinFactNeighborY="-2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F9FD9-C218-7048-8343-EAA60B93CF50}" type="pres">
      <dgm:prSet presAssocID="{A8CD2A54-B293-C04F-80C2-5E1318962C13}" presName="level2hierChild" presStyleCnt="0"/>
      <dgm:spPr/>
      <dgm:t>
        <a:bodyPr/>
        <a:lstStyle/>
        <a:p>
          <a:endParaRPr lang="pt-BR"/>
        </a:p>
      </dgm:t>
    </dgm:pt>
    <dgm:pt modelId="{14A72BF2-9D90-4D47-9A52-5F54F11E12AF}" type="pres">
      <dgm:prSet presAssocID="{136B1AB4-1CD5-C34E-A823-B0C67F172949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813056E6-DB46-7E4F-A153-3695B97A3DE8}" type="pres">
      <dgm:prSet presAssocID="{136B1AB4-1CD5-C34E-A823-B0C67F17294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5A58953-F654-2449-A8E7-16AE2E661A0D}" type="pres">
      <dgm:prSet presAssocID="{4FB5D97D-B50D-494D-88FE-BC912D8DC641}" presName="root2" presStyleCnt="0"/>
      <dgm:spPr/>
      <dgm:t>
        <a:bodyPr/>
        <a:lstStyle/>
        <a:p>
          <a:endParaRPr lang="pt-BR"/>
        </a:p>
      </dgm:t>
    </dgm:pt>
    <dgm:pt modelId="{4F07881C-E56C-024F-9667-916C4100F774}" type="pres">
      <dgm:prSet presAssocID="{4FB5D97D-B50D-494D-88FE-BC912D8DC641}" presName="LevelTwoTextNode" presStyleLbl="node2" presStyleIdx="0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11441-973C-D040-B637-D773CD1B3904}" type="pres">
      <dgm:prSet presAssocID="{4FB5D97D-B50D-494D-88FE-BC912D8DC641}" presName="level3hierChild" presStyleCnt="0"/>
      <dgm:spPr/>
      <dgm:t>
        <a:bodyPr/>
        <a:lstStyle/>
        <a:p>
          <a:endParaRPr lang="pt-BR"/>
        </a:p>
      </dgm:t>
    </dgm:pt>
    <dgm:pt modelId="{2DDD032D-8108-7D42-A970-BDFFB203260A}" type="pres">
      <dgm:prSet presAssocID="{2EAD02FC-E4FB-3847-8815-F3E3C69AAD00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B3ADB14D-CA14-664D-9821-D458CB49EB91}" type="pres">
      <dgm:prSet presAssocID="{2EAD02FC-E4FB-3847-8815-F3E3C69AAD0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279B75E-1964-4F4C-8276-CDAF22A5596F}" type="pres">
      <dgm:prSet presAssocID="{C242E41E-D30A-B74E-B7E3-E21DEAF6350D}" presName="root2" presStyleCnt="0"/>
      <dgm:spPr/>
      <dgm:t>
        <a:bodyPr/>
        <a:lstStyle/>
        <a:p>
          <a:endParaRPr lang="pt-BR"/>
        </a:p>
      </dgm:t>
    </dgm:pt>
    <dgm:pt modelId="{E75A7753-006F-4540-8309-9FDCD72A92C5}" type="pres">
      <dgm:prSet presAssocID="{C242E41E-D30A-B74E-B7E3-E21DEAF6350D}" presName="LevelTwoTextNode" presStyleLbl="node2" presStyleIdx="1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C7CE90-21AC-EA4F-9D27-C49C602E3BA8}" type="pres">
      <dgm:prSet presAssocID="{C242E41E-D30A-B74E-B7E3-E21DEAF6350D}" presName="level3hierChild" presStyleCnt="0"/>
      <dgm:spPr/>
      <dgm:t>
        <a:bodyPr/>
        <a:lstStyle/>
        <a:p>
          <a:endParaRPr lang="pt-BR"/>
        </a:p>
      </dgm:t>
    </dgm:pt>
    <dgm:pt modelId="{D0AA2E18-3C37-8840-BE40-E3340499E24B}" type="pres">
      <dgm:prSet presAssocID="{8A9BCB0B-5AFA-D447-8A0F-16A8E9BBF827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F56F6FD8-749F-1F49-B9A5-CA9CAA9C2198}" type="pres">
      <dgm:prSet presAssocID="{8A9BCB0B-5AFA-D447-8A0F-16A8E9BBF82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8763D58-A32C-2B4C-BD67-0F412C931843}" type="pres">
      <dgm:prSet presAssocID="{821A85CC-4F65-2A41-8F8E-528DA5EE4202}" presName="root2" presStyleCnt="0"/>
      <dgm:spPr/>
      <dgm:t>
        <a:bodyPr/>
        <a:lstStyle/>
        <a:p>
          <a:endParaRPr lang="pt-BR"/>
        </a:p>
      </dgm:t>
    </dgm:pt>
    <dgm:pt modelId="{D294BF24-9069-1142-A610-7D4A3E269054}" type="pres">
      <dgm:prSet presAssocID="{821A85CC-4F65-2A41-8F8E-528DA5EE4202}" presName="LevelTwoTextNode" presStyleLbl="node2" presStyleIdx="2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1D7B5-B241-F644-96E6-23BA8C5F836D}" type="pres">
      <dgm:prSet presAssocID="{821A85CC-4F65-2A41-8F8E-528DA5EE4202}" presName="level3hierChild" presStyleCnt="0"/>
      <dgm:spPr/>
      <dgm:t>
        <a:bodyPr/>
        <a:lstStyle/>
        <a:p>
          <a:endParaRPr lang="pt-BR"/>
        </a:p>
      </dgm:t>
    </dgm:pt>
    <dgm:pt modelId="{5DF83275-AC73-3C41-AE83-F543A9082434}" type="pres">
      <dgm:prSet presAssocID="{CEFCC3F3-B491-1146-95D3-47D855FA4E8C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E7379BA1-A4C9-2148-95DD-BA664D355EBA}" type="pres">
      <dgm:prSet presAssocID="{CEFCC3F3-B491-1146-95D3-47D855FA4E8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1719695-9426-094C-9861-007AF6757E04}" type="pres">
      <dgm:prSet presAssocID="{D67B4EAE-676B-614A-AA05-567CA5678C07}" presName="root2" presStyleCnt="0"/>
      <dgm:spPr/>
      <dgm:t>
        <a:bodyPr/>
        <a:lstStyle/>
        <a:p>
          <a:endParaRPr lang="pt-BR"/>
        </a:p>
      </dgm:t>
    </dgm:pt>
    <dgm:pt modelId="{A89FC0B7-DE51-FC44-B22C-ACBEEB781BF6}" type="pres">
      <dgm:prSet presAssocID="{D67B4EAE-676B-614A-AA05-567CA5678C07}" presName="LevelTwoTextNode" presStyleLbl="node2" presStyleIdx="3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744691-472D-234D-AC7C-45B4A12671E2}" type="pres">
      <dgm:prSet presAssocID="{D67B4EAE-676B-614A-AA05-567CA5678C07}" presName="level3hierChild" presStyleCnt="0"/>
      <dgm:spPr/>
      <dgm:t>
        <a:bodyPr/>
        <a:lstStyle/>
        <a:p>
          <a:endParaRPr lang="pt-BR"/>
        </a:p>
      </dgm:t>
    </dgm:pt>
    <dgm:pt modelId="{34599E87-74A7-004F-8130-AC5F607558CF}" type="pres">
      <dgm:prSet presAssocID="{6EA238D3-5808-5644-9B88-B94948DD53FB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7B4CD6E0-4605-3749-AFDC-D965526E4566}" type="pres">
      <dgm:prSet presAssocID="{6EA238D3-5808-5644-9B88-B94948DD53F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3F23BE2-257A-BB4C-B4B9-CBA9F97CF167}" type="pres">
      <dgm:prSet presAssocID="{0446CECB-2FA7-B444-AD06-833244BE0E62}" presName="root2" presStyleCnt="0"/>
      <dgm:spPr/>
      <dgm:t>
        <a:bodyPr/>
        <a:lstStyle/>
        <a:p>
          <a:endParaRPr lang="pt-BR"/>
        </a:p>
      </dgm:t>
    </dgm:pt>
    <dgm:pt modelId="{A4B814BD-E305-7D45-86E7-AF83FE706354}" type="pres">
      <dgm:prSet presAssocID="{0446CECB-2FA7-B444-AD06-833244BE0E62}" presName="LevelTwoTextNode" presStyleLbl="node2" presStyleIdx="4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62FA9D-C5D8-D44A-83F9-CE8A3198D039}" type="pres">
      <dgm:prSet presAssocID="{0446CECB-2FA7-B444-AD06-833244BE0E62}" presName="level3hierChild" presStyleCnt="0"/>
      <dgm:spPr/>
      <dgm:t>
        <a:bodyPr/>
        <a:lstStyle/>
        <a:p>
          <a:endParaRPr lang="pt-BR"/>
        </a:p>
      </dgm:t>
    </dgm:pt>
    <dgm:pt modelId="{17F00DBA-AE61-004E-9F93-3019F1EF29D3}" type="pres">
      <dgm:prSet presAssocID="{012E872E-3B37-9949-9995-2AD4CEAEF417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6E645EEE-D1C7-1640-B960-5F1B04E0313F}" type="pres">
      <dgm:prSet presAssocID="{012E872E-3B37-9949-9995-2AD4CEAEF41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858D63DC-BAD5-4F4F-AEDE-7532719D0066}" type="pres">
      <dgm:prSet presAssocID="{13B9F842-8F0E-F740-860C-386F3C8BF1A0}" presName="root2" presStyleCnt="0"/>
      <dgm:spPr/>
      <dgm:t>
        <a:bodyPr/>
        <a:lstStyle/>
        <a:p>
          <a:endParaRPr lang="pt-BR"/>
        </a:p>
      </dgm:t>
    </dgm:pt>
    <dgm:pt modelId="{CA27C6B5-52C9-A74C-8EF5-B4A427493B53}" type="pres">
      <dgm:prSet presAssocID="{13B9F842-8F0E-F740-860C-386F3C8BF1A0}" presName="LevelTwoTextNode" presStyleLbl="node2" presStyleIdx="5" presStyleCnt="6" custScaleX="248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F91085-9417-CF47-B146-8DA940E5EC83}" type="pres">
      <dgm:prSet presAssocID="{13B9F842-8F0E-F740-860C-386F3C8BF1A0}" presName="level3hierChild" presStyleCnt="0"/>
      <dgm:spPr/>
      <dgm:t>
        <a:bodyPr/>
        <a:lstStyle/>
        <a:p>
          <a:endParaRPr lang="pt-BR"/>
        </a:p>
      </dgm:t>
    </dgm:pt>
  </dgm:ptLst>
  <dgm:cxnLst>
    <dgm:cxn modelId="{9AA00946-7988-5546-A3D3-BC9560928C4F}" type="presOf" srcId="{13B9F842-8F0E-F740-860C-386F3C8BF1A0}" destId="{CA27C6B5-52C9-A74C-8EF5-B4A427493B53}" srcOrd="0" destOrd="0" presId="urn:microsoft.com/office/officeart/2005/8/layout/hierarchy2"/>
    <dgm:cxn modelId="{86CB3ACD-0C77-304F-BCC9-1A58F172A59D}" type="presOf" srcId="{8A9BCB0B-5AFA-D447-8A0F-16A8E9BBF827}" destId="{F56F6FD8-749F-1F49-B9A5-CA9CAA9C2198}" srcOrd="1" destOrd="0" presId="urn:microsoft.com/office/officeart/2005/8/layout/hierarchy2"/>
    <dgm:cxn modelId="{2EE1B98D-A100-EE45-A6F9-A4B933E08ACD}" srcId="{7A583E40-0109-EA4A-93E5-4C8C1D2AC58B}" destId="{A8CD2A54-B293-C04F-80C2-5E1318962C13}" srcOrd="0" destOrd="0" parTransId="{AFB4CEA0-6282-2444-A93D-1608F3C14495}" sibTransId="{FD3A272A-A074-8A4F-9DA1-609B4BF255AD}"/>
    <dgm:cxn modelId="{564DB091-221C-1444-B66E-7F8A01B1C505}" type="presOf" srcId="{4FB5D97D-B50D-494D-88FE-BC912D8DC641}" destId="{4F07881C-E56C-024F-9667-916C4100F774}" srcOrd="0" destOrd="0" presId="urn:microsoft.com/office/officeart/2005/8/layout/hierarchy2"/>
    <dgm:cxn modelId="{569D9621-FBBF-1640-A081-3146C4984C64}" type="presOf" srcId="{7A583E40-0109-EA4A-93E5-4C8C1D2AC58B}" destId="{5D9781C1-4870-354F-AA20-8B5F1DDC5A0F}" srcOrd="0" destOrd="0" presId="urn:microsoft.com/office/officeart/2005/8/layout/hierarchy2"/>
    <dgm:cxn modelId="{4D421BE0-794E-9840-A276-02682B3FBB7B}" type="presOf" srcId="{136B1AB4-1CD5-C34E-A823-B0C67F172949}" destId="{14A72BF2-9D90-4D47-9A52-5F54F11E12AF}" srcOrd="0" destOrd="0" presId="urn:microsoft.com/office/officeart/2005/8/layout/hierarchy2"/>
    <dgm:cxn modelId="{F8D4E973-2709-D446-85A0-93A93E175612}" type="presOf" srcId="{821A85CC-4F65-2A41-8F8E-528DA5EE4202}" destId="{D294BF24-9069-1142-A610-7D4A3E269054}" srcOrd="0" destOrd="0" presId="urn:microsoft.com/office/officeart/2005/8/layout/hierarchy2"/>
    <dgm:cxn modelId="{FF8CE48D-9BC1-2F4B-976E-B44719529B5F}" type="presOf" srcId="{C242E41E-D30A-B74E-B7E3-E21DEAF6350D}" destId="{E75A7753-006F-4540-8309-9FDCD72A92C5}" srcOrd="0" destOrd="0" presId="urn:microsoft.com/office/officeart/2005/8/layout/hierarchy2"/>
    <dgm:cxn modelId="{CB99E139-B961-6F4C-9C19-DD2BA7BDA22C}" srcId="{A8CD2A54-B293-C04F-80C2-5E1318962C13}" destId="{4FB5D97D-B50D-494D-88FE-BC912D8DC641}" srcOrd="0" destOrd="0" parTransId="{136B1AB4-1CD5-C34E-A823-B0C67F172949}" sibTransId="{2B84975C-B678-7343-A7A9-76BC8502772D}"/>
    <dgm:cxn modelId="{63671E45-D11F-3348-9EC4-514D7DE8E1F4}" type="presOf" srcId="{012E872E-3B37-9949-9995-2AD4CEAEF417}" destId="{6E645EEE-D1C7-1640-B960-5F1B04E0313F}" srcOrd="1" destOrd="0" presId="urn:microsoft.com/office/officeart/2005/8/layout/hierarchy2"/>
    <dgm:cxn modelId="{085B70E4-E9EC-3146-AC66-28A0B420245E}" srcId="{A8CD2A54-B293-C04F-80C2-5E1318962C13}" destId="{D67B4EAE-676B-614A-AA05-567CA5678C07}" srcOrd="3" destOrd="0" parTransId="{CEFCC3F3-B491-1146-95D3-47D855FA4E8C}" sibTransId="{4D42CDA5-04C6-1240-B285-02C684E840EA}"/>
    <dgm:cxn modelId="{ABBAB294-7148-CA49-A3C7-5E6EDEC90A49}" type="presOf" srcId="{0446CECB-2FA7-B444-AD06-833244BE0E62}" destId="{A4B814BD-E305-7D45-86E7-AF83FE706354}" srcOrd="0" destOrd="0" presId="urn:microsoft.com/office/officeart/2005/8/layout/hierarchy2"/>
    <dgm:cxn modelId="{4E75B00E-3028-EC41-B895-36849BFC9EDD}" type="presOf" srcId="{D67B4EAE-676B-614A-AA05-567CA5678C07}" destId="{A89FC0B7-DE51-FC44-B22C-ACBEEB781BF6}" srcOrd="0" destOrd="0" presId="urn:microsoft.com/office/officeart/2005/8/layout/hierarchy2"/>
    <dgm:cxn modelId="{D92A0AA8-CD19-7045-9D5C-3471D721912A}" type="presOf" srcId="{012E872E-3B37-9949-9995-2AD4CEAEF417}" destId="{17F00DBA-AE61-004E-9F93-3019F1EF29D3}" srcOrd="0" destOrd="0" presId="urn:microsoft.com/office/officeart/2005/8/layout/hierarchy2"/>
    <dgm:cxn modelId="{22B1BA72-A314-A14B-8373-F5E94B1B7577}" type="presOf" srcId="{6EA238D3-5808-5644-9B88-B94948DD53FB}" destId="{34599E87-74A7-004F-8130-AC5F607558CF}" srcOrd="0" destOrd="0" presId="urn:microsoft.com/office/officeart/2005/8/layout/hierarchy2"/>
    <dgm:cxn modelId="{AD70044E-B729-AD46-819D-B9A5567E02FE}" srcId="{A8CD2A54-B293-C04F-80C2-5E1318962C13}" destId="{13B9F842-8F0E-F740-860C-386F3C8BF1A0}" srcOrd="5" destOrd="0" parTransId="{012E872E-3B37-9949-9995-2AD4CEAEF417}" sibTransId="{D9563E82-6D0C-3D4B-AE63-7A21FA987BBD}"/>
    <dgm:cxn modelId="{1A26AEA8-F19D-2044-8BED-62002A24835B}" type="presOf" srcId="{6EA238D3-5808-5644-9B88-B94948DD53FB}" destId="{7B4CD6E0-4605-3749-AFDC-D965526E4566}" srcOrd="1" destOrd="0" presId="urn:microsoft.com/office/officeart/2005/8/layout/hierarchy2"/>
    <dgm:cxn modelId="{13B5EF32-7507-C043-9D02-EDB13FEAB92B}" type="presOf" srcId="{136B1AB4-1CD5-C34E-A823-B0C67F172949}" destId="{813056E6-DB46-7E4F-A153-3695B97A3DE8}" srcOrd="1" destOrd="0" presId="urn:microsoft.com/office/officeart/2005/8/layout/hierarchy2"/>
    <dgm:cxn modelId="{D8B798A9-F135-4849-98B2-5D9D3BF8FC99}" srcId="{A8CD2A54-B293-C04F-80C2-5E1318962C13}" destId="{0446CECB-2FA7-B444-AD06-833244BE0E62}" srcOrd="4" destOrd="0" parTransId="{6EA238D3-5808-5644-9B88-B94948DD53FB}" sibTransId="{A0095C3B-5AE6-6640-A93B-D4B88BF71163}"/>
    <dgm:cxn modelId="{3D648091-5E61-574F-9020-436ACF24CDB4}" type="presOf" srcId="{A8CD2A54-B293-C04F-80C2-5E1318962C13}" destId="{551E4417-C38A-8545-83B2-0F697F121BEE}" srcOrd="0" destOrd="0" presId="urn:microsoft.com/office/officeart/2005/8/layout/hierarchy2"/>
    <dgm:cxn modelId="{24D8BBCD-6C36-8049-88E1-841512670F75}" type="presOf" srcId="{CEFCC3F3-B491-1146-95D3-47D855FA4E8C}" destId="{E7379BA1-A4C9-2148-95DD-BA664D355EBA}" srcOrd="1" destOrd="0" presId="urn:microsoft.com/office/officeart/2005/8/layout/hierarchy2"/>
    <dgm:cxn modelId="{34D6238C-5406-9A42-944F-FC25C2983232}" type="presOf" srcId="{CEFCC3F3-B491-1146-95D3-47D855FA4E8C}" destId="{5DF83275-AC73-3C41-AE83-F543A9082434}" srcOrd="0" destOrd="0" presId="urn:microsoft.com/office/officeart/2005/8/layout/hierarchy2"/>
    <dgm:cxn modelId="{1E4D0E22-AA08-8C41-919A-35CF72E1020F}" type="presOf" srcId="{8A9BCB0B-5AFA-D447-8A0F-16A8E9BBF827}" destId="{D0AA2E18-3C37-8840-BE40-E3340499E24B}" srcOrd="0" destOrd="0" presId="urn:microsoft.com/office/officeart/2005/8/layout/hierarchy2"/>
    <dgm:cxn modelId="{B4E3C800-4971-8E4A-895B-2C30E5000599}" srcId="{A8CD2A54-B293-C04F-80C2-5E1318962C13}" destId="{821A85CC-4F65-2A41-8F8E-528DA5EE4202}" srcOrd="2" destOrd="0" parTransId="{8A9BCB0B-5AFA-D447-8A0F-16A8E9BBF827}" sibTransId="{D4672EE1-056A-7C47-A800-94CECC5E8A7A}"/>
    <dgm:cxn modelId="{4B70B4C3-4D49-764C-920E-FDBBD10A9885}" type="presOf" srcId="{2EAD02FC-E4FB-3847-8815-F3E3C69AAD00}" destId="{B3ADB14D-CA14-664D-9821-D458CB49EB91}" srcOrd="1" destOrd="0" presId="urn:microsoft.com/office/officeart/2005/8/layout/hierarchy2"/>
    <dgm:cxn modelId="{96ECEEE8-27A6-A449-8FCA-67216AD743B1}" srcId="{A8CD2A54-B293-C04F-80C2-5E1318962C13}" destId="{C242E41E-D30A-B74E-B7E3-E21DEAF6350D}" srcOrd="1" destOrd="0" parTransId="{2EAD02FC-E4FB-3847-8815-F3E3C69AAD00}" sibTransId="{8B309153-492F-6D41-8117-804F929EC001}"/>
    <dgm:cxn modelId="{F21B2605-5353-F045-BF6A-C7AF45D3F485}" type="presOf" srcId="{2EAD02FC-E4FB-3847-8815-F3E3C69AAD00}" destId="{2DDD032D-8108-7D42-A970-BDFFB203260A}" srcOrd="0" destOrd="0" presId="urn:microsoft.com/office/officeart/2005/8/layout/hierarchy2"/>
    <dgm:cxn modelId="{E22B90EC-83D3-C549-A6C8-5E67522FEF06}" type="presParOf" srcId="{5D9781C1-4870-354F-AA20-8B5F1DDC5A0F}" destId="{6CA2E56C-A82E-3448-832E-9A305A0ECBEC}" srcOrd="0" destOrd="0" presId="urn:microsoft.com/office/officeart/2005/8/layout/hierarchy2"/>
    <dgm:cxn modelId="{BB9FD793-8749-644D-9C06-4C9C210918E1}" type="presParOf" srcId="{6CA2E56C-A82E-3448-832E-9A305A0ECBEC}" destId="{551E4417-C38A-8545-83B2-0F697F121BEE}" srcOrd="0" destOrd="0" presId="urn:microsoft.com/office/officeart/2005/8/layout/hierarchy2"/>
    <dgm:cxn modelId="{A748465C-E310-BE4A-90FE-4F339A7021B9}" type="presParOf" srcId="{6CA2E56C-A82E-3448-832E-9A305A0ECBEC}" destId="{679F9FD9-C218-7048-8343-EAA60B93CF50}" srcOrd="1" destOrd="0" presId="urn:microsoft.com/office/officeart/2005/8/layout/hierarchy2"/>
    <dgm:cxn modelId="{AAF8FFE1-7E4D-3249-9334-9FA9A77BB7AE}" type="presParOf" srcId="{679F9FD9-C218-7048-8343-EAA60B93CF50}" destId="{14A72BF2-9D90-4D47-9A52-5F54F11E12AF}" srcOrd="0" destOrd="0" presId="urn:microsoft.com/office/officeart/2005/8/layout/hierarchy2"/>
    <dgm:cxn modelId="{8F891936-9600-724E-80CE-9EDA4E6E62AA}" type="presParOf" srcId="{14A72BF2-9D90-4D47-9A52-5F54F11E12AF}" destId="{813056E6-DB46-7E4F-A153-3695B97A3DE8}" srcOrd="0" destOrd="0" presId="urn:microsoft.com/office/officeart/2005/8/layout/hierarchy2"/>
    <dgm:cxn modelId="{804A9225-DCB6-CD44-897D-25E68278C142}" type="presParOf" srcId="{679F9FD9-C218-7048-8343-EAA60B93CF50}" destId="{75A58953-F654-2449-A8E7-16AE2E661A0D}" srcOrd="1" destOrd="0" presId="urn:microsoft.com/office/officeart/2005/8/layout/hierarchy2"/>
    <dgm:cxn modelId="{75EADB8D-24BE-9243-8370-50A6C1A644BB}" type="presParOf" srcId="{75A58953-F654-2449-A8E7-16AE2E661A0D}" destId="{4F07881C-E56C-024F-9667-916C4100F774}" srcOrd="0" destOrd="0" presId="urn:microsoft.com/office/officeart/2005/8/layout/hierarchy2"/>
    <dgm:cxn modelId="{34DAC790-2EA0-F34F-8CE8-16FF57D9BD98}" type="presParOf" srcId="{75A58953-F654-2449-A8E7-16AE2E661A0D}" destId="{5F711441-973C-D040-B637-D773CD1B3904}" srcOrd="1" destOrd="0" presId="urn:microsoft.com/office/officeart/2005/8/layout/hierarchy2"/>
    <dgm:cxn modelId="{66D78347-CFF5-864A-B264-F5A71DE4CA19}" type="presParOf" srcId="{679F9FD9-C218-7048-8343-EAA60B93CF50}" destId="{2DDD032D-8108-7D42-A970-BDFFB203260A}" srcOrd="2" destOrd="0" presId="urn:microsoft.com/office/officeart/2005/8/layout/hierarchy2"/>
    <dgm:cxn modelId="{71B3E0D7-0CED-7644-A7D9-5F580D3FCC30}" type="presParOf" srcId="{2DDD032D-8108-7D42-A970-BDFFB203260A}" destId="{B3ADB14D-CA14-664D-9821-D458CB49EB91}" srcOrd="0" destOrd="0" presId="urn:microsoft.com/office/officeart/2005/8/layout/hierarchy2"/>
    <dgm:cxn modelId="{667700DA-7017-E447-8812-C63A8D28009E}" type="presParOf" srcId="{679F9FD9-C218-7048-8343-EAA60B93CF50}" destId="{0279B75E-1964-4F4C-8276-CDAF22A5596F}" srcOrd="3" destOrd="0" presId="urn:microsoft.com/office/officeart/2005/8/layout/hierarchy2"/>
    <dgm:cxn modelId="{FF2537AF-727D-F249-A2F5-9442AC662F6B}" type="presParOf" srcId="{0279B75E-1964-4F4C-8276-CDAF22A5596F}" destId="{E75A7753-006F-4540-8309-9FDCD72A92C5}" srcOrd="0" destOrd="0" presId="urn:microsoft.com/office/officeart/2005/8/layout/hierarchy2"/>
    <dgm:cxn modelId="{6C824825-A6EF-444E-AFB9-D623B7776ED1}" type="presParOf" srcId="{0279B75E-1964-4F4C-8276-CDAF22A5596F}" destId="{9AC7CE90-21AC-EA4F-9D27-C49C602E3BA8}" srcOrd="1" destOrd="0" presId="urn:microsoft.com/office/officeart/2005/8/layout/hierarchy2"/>
    <dgm:cxn modelId="{09E8D787-8C17-8C4C-A110-E568A20F2705}" type="presParOf" srcId="{679F9FD9-C218-7048-8343-EAA60B93CF50}" destId="{D0AA2E18-3C37-8840-BE40-E3340499E24B}" srcOrd="4" destOrd="0" presId="urn:microsoft.com/office/officeart/2005/8/layout/hierarchy2"/>
    <dgm:cxn modelId="{72FB6CE7-E5D2-8446-96B7-A0C2A0226A94}" type="presParOf" srcId="{D0AA2E18-3C37-8840-BE40-E3340499E24B}" destId="{F56F6FD8-749F-1F49-B9A5-CA9CAA9C2198}" srcOrd="0" destOrd="0" presId="urn:microsoft.com/office/officeart/2005/8/layout/hierarchy2"/>
    <dgm:cxn modelId="{8613E8B7-5B9A-E44D-813A-468006371099}" type="presParOf" srcId="{679F9FD9-C218-7048-8343-EAA60B93CF50}" destId="{58763D58-A32C-2B4C-BD67-0F412C931843}" srcOrd="5" destOrd="0" presId="urn:microsoft.com/office/officeart/2005/8/layout/hierarchy2"/>
    <dgm:cxn modelId="{80A98032-9B77-DA49-95E2-981E44FAD007}" type="presParOf" srcId="{58763D58-A32C-2B4C-BD67-0F412C931843}" destId="{D294BF24-9069-1142-A610-7D4A3E269054}" srcOrd="0" destOrd="0" presId="urn:microsoft.com/office/officeart/2005/8/layout/hierarchy2"/>
    <dgm:cxn modelId="{503840B0-6ABB-8749-BD7F-65092B15B594}" type="presParOf" srcId="{58763D58-A32C-2B4C-BD67-0F412C931843}" destId="{C881D7B5-B241-F644-96E6-23BA8C5F836D}" srcOrd="1" destOrd="0" presId="urn:microsoft.com/office/officeart/2005/8/layout/hierarchy2"/>
    <dgm:cxn modelId="{397B8FE6-BAB9-014E-A1A2-3854139A4CE3}" type="presParOf" srcId="{679F9FD9-C218-7048-8343-EAA60B93CF50}" destId="{5DF83275-AC73-3C41-AE83-F543A9082434}" srcOrd="6" destOrd="0" presId="urn:microsoft.com/office/officeart/2005/8/layout/hierarchy2"/>
    <dgm:cxn modelId="{DC6EF054-54C1-444F-9953-C145D22D8315}" type="presParOf" srcId="{5DF83275-AC73-3C41-AE83-F543A9082434}" destId="{E7379BA1-A4C9-2148-95DD-BA664D355EBA}" srcOrd="0" destOrd="0" presId="urn:microsoft.com/office/officeart/2005/8/layout/hierarchy2"/>
    <dgm:cxn modelId="{113F99AF-D5F1-2147-A90B-AC173D7B772E}" type="presParOf" srcId="{679F9FD9-C218-7048-8343-EAA60B93CF50}" destId="{41719695-9426-094C-9861-007AF6757E04}" srcOrd="7" destOrd="0" presId="urn:microsoft.com/office/officeart/2005/8/layout/hierarchy2"/>
    <dgm:cxn modelId="{332DD7DA-92BA-C24F-97A3-F609FE868489}" type="presParOf" srcId="{41719695-9426-094C-9861-007AF6757E04}" destId="{A89FC0B7-DE51-FC44-B22C-ACBEEB781BF6}" srcOrd="0" destOrd="0" presId="urn:microsoft.com/office/officeart/2005/8/layout/hierarchy2"/>
    <dgm:cxn modelId="{5D8AA27E-DAB0-4542-8DFA-2C6FDC819384}" type="presParOf" srcId="{41719695-9426-094C-9861-007AF6757E04}" destId="{4F744691-472D-234D-AC7C-45B4A12671E2}" srcOrd="1" destOrd="0" presId="urn:microsoft.com/office/officeart/2005/8/layout/hierarchy2"/>
    <dgm:cxn modelId="{54FBEF8E-91EC-244E-A0B3-398412445C45}" type="presParOf" srcId="{679F9FD9-C218-7048-8343-EAA60B93CF50}" destId="{34599E87-74A7-004F-8130-AC5F607558CF}" srcOrd="8" destOrd="0" presId="urn:microsoft.com/office/officeart/2005/8/layout/hierarchy2"/>
    <dgm:cxn modelId="{CCDA41EA-56C2-9943-8C23-709D3CEC9C4B}" type="presParOf" srcId="{34599E87-74A7-004F-8130-AC5F607558CF}" destId="{7B4CD6E0-4605-3749-AFDC-D965526E4566}" srcOrd="0" destOrd="0" presId="urn:microsoft.com/office/officeart/2005/8/layout/hierarchy2"/>
    <dgm:cxn modelId="{87A96843-AB67-624B-B155-74C48B9B8DB9}" type="presParOf" srcId="{679F9FD9-C218-7048-8343-EAA60B93CF50}" destId="{63F23BE2-257A-BB4C-B4B9-CBA9F97CF167}" srcOrd="9" destOrd="0" presId="urn:microsoft.com/office/officeart/2005/8/layout/hierarchy2"/>
    <dgm:cxn modelId="{4FAB12EB-DDD8-DC41-93E0-8074368B9469}" type="presParOf" srcId="{63F23BE2-257A-BB4C-B4B9-CBA9F97CF167}" destId="{A4B814BD-E305-7D45-86E7-AF83FE706354}" srcOrd="0" destOrd="0" presId="urn:microsoft.com/office/officeart/2005/8/layout/hierarchy2"/>
    <dgm:cxn modelId="{7CB0CB4B-0ADF-D145-A21B-176788026150}" type="presParOf" srcId="{63F23BE2-257A-BB4C-B4B9-CBA9F97CF167}" destId="{4062FA9D-C5D8-D44A-83F9-CE8A3198D039}" srcOrd="1" destOrd="0" presId="urn:microsoft.com/office/officeart/2005/8/layout/hierarchy2"/>
    <dgm:cxn modelId="{7E96A0B3-040B-DC4C-A62B-B134A21A3A47}" type="presParOf" srcId="{679F9FD9-C218-7048-8343-EAA60B93CF50}" destId="{17F00DBA-AE61-004E-9F93-3019F1EF29D3}" srcOrd="10" destOrd="0" presId="urn:microsoft.com/office/officeart/2005/8/layout/hierarchy2"/>
    <dgm:cxn modelId="{E36FFE40-DC2B-DB43-A502-36A00F8B0679}" type="presParOf" srcId="{17F00DBA-AE61-004E-9F93-3019F1EF29D3}" destId="{6E645EEE-D1C7-1640-B960-5F1B04E0313F}" srcOrd="0" destOrd="0" presId="urn:microsoft.com/office/officeart/2005/8/layout/hierarchy2"/>
    <dgm:cxn modelId="{876C1977-E2FE-3042-916B-96AA5F6A7418}" type="presParOf" srcId="{679F9FD9-C218-7048-8343-EAA60B93CF50}" destId="{858D63DC-BAD5-4F4F-AEDE-7532719D0066}" srcOrd="11" destOrd="0" presId="urn:microsoft.com/office/officeart/2005/8/layout/hierarchy2"/>
    <dgm:cxn modelId="{8F401642-E448-B649-9481-8D057A7C8DF3}" type="presParOf" srcId="{858D63DC-BAD5-4F4F-AEDE-7532719D0066}" destId="{CA27C6B5-52C9-A74C-8EF5-B4A427493B53}" srcOrd="0" destOrd="0" presId="urn:microsoft.com/office/officeart/2005/8/layout/hierarchy2"/>
    <dgm:cxn modelId="{9924960D-7DE5-F743-9821-D404E8DBF3E2}" type="presParOf" srcId="{858D63DC-BAD5-4F4F-AEDE-7532719D0066}" destId="{EAF91085-9417-CF47-B146-8DA940E5EC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DEPÓSITO LEGAL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-20874" custLinFactNeighborY="-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7B84FD-BF57-4662-B370-FFAFA4CDC36A}" type="presOf" srcId="{4FBBE249-CBF1-8849-917F-B62EE7C190EB}" destId="{B68FA912-9980-CF4F-AA52-2E31DCB95E6C}" srcOrd="0" destOrd="0" presId="urn:microsoft.com/office/officeart/2005/8/layout/vList2"/>
    <dgm:cxn modelId="{024E738B-3EB9-4C9F-94B8-B721BEE7E8BB}" type="presOf" srcId="{BA1438CF-1AA9-C84E-860D-B63E6CC0CBE6}" destId="{F19EBFDB-CB56-284E-8E20-0C8E7DAA94AF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C0676187-34C8-4BC9-BEC5-8FF144A498D8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5CC82772-8DBE-4647-B820-B729FCC82A0C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LOGOMARCA OBRIGATÓRIA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-20874" custLinFactNeighborY="-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D39DF-FC9E-4F31-BCF3-A58B7FD5B06C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A4F87608-1060-4E64-8005-8A9C5D85772B}" type="presOf" srcId="{BA1438CF-1AA9-C84E-860D-B63E6CC0CBE6}" destId="{F19EBFDB-CB56-284E-8E20-0C8E7DAA94AF}" srcOrd="0" destOrd="0" presId="urn:microsoft.com/office/officeart/2005/8/layout/vList2"/>
    <dgm:cxn modelId="{C7666757-C362-4A8D-B15E-DAEC3BAE94F3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4DA4FA6-7635-450B-A7DB-3BFEB5BC1315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b="1" dirty="0" smtClean="0">
              <a:latin typeface="Arial"/>
              <a:cs typeface="Arial"/>
            </a:rPr>
            <a:t>COMPOSIÇÃO DA PRESTAÇÃO DE CONTAS</a:t>
          </a:r>
          <a:br>
            <a:rPr lang="pt-BR" sz="2400" b="1" dirty="0" smtClean="0">
              <a:latin typeface="Arial"/>
              <a:cs typeface="Arial"/>
            </a:rPr>
          </a:br>
          <a:r>
            <a:rPr lang="pt-BR" sz="2400" b="1" dirty="0" smtClean="0">
              <a:latin typeface="Arial"/>
              <a:cs typeface="Arial"/>
            </a:rPr>
            <a:t>EXECUÇÃO DO OBJETO 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FB1E7-4A15-594A-B9BF-6B090B5DD7F9}" type="presOf" srcId="{BA1438CF-1AA9-C84E-860D-B63E6CC0CBE6}" destId="{F19EBFDB-CB56-284E-8E20-0C8E7DAA94AF}" srcOrd="0" destOrd="0" presId="urn:microsoft.com/office/officeart/2005/8/layout/vList2"/>
    <dgm:cxn modelId="{13F0FE5C-74F6-014D-8C1A-181E93DE6482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4C18796B-2ED3-0A48-ADCD-3D9824D1B692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66274DFB-AC89-BD4B-AB5B-243B172E9E08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DBF85-974B-D34A-A698-26236509C78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EXECUÇÃO DO OBJETO</a:t>
          </a:r>
        </a:p>
        <a:p>
          <a:r>
            <a:rPr lang="en-US" sz="2400" dirty="0" smtClean="0">
              <a:latin typeface="Arial"/>
              <a:cs typeface="Arial"/>
            </a:rPr>
            <a:t>IN 124/2015</a:t>
          </a:r>
          <a:endParaRPr lang="en-US" sz="2400" dirty="0">
            <a:latin typeface="Arial"/>
            <a:cs typeface="Arial"/>
          </a:endParaRPr>
        </a:p>
      </dgm:t>
    </dgm:pt>
    <dgm:pt modelId="{B6359B5B-13FF-F74F-9227-99192E35A30F}" type="parTrans" cxnId="{2F0763B5-D1B2-194B-A725-47F5B874F546}">
      <dgm:prSet/>
      <dgm:spPr/>
      <dgm:t>
        <a:bodyPr/>
        <a:lstStyle/>
        <a:p>
          <a:endParaRPr lang="en-US"/>
        </a:p>
      </dgm:t>
    </dgm:pt>
    <dgm:pt modelId="{4BEB936B-100A-BA49-A762-AE83269BE36E}" type="sibTrans" cxnId="{2F0763B5-D1B2-194B-A725-47F5B874F546}">
      <dgm:prSet/>
      <dgm:spPr/>
      <dgm:t>
        <a:bodyPr/>
        <a:lstStyle/>
        <a:p>
          <a:endParaRPr lang="en-US"/>
        </a:p>
      </dgm:t>
    </dgm:pt>
    <dgm:pt modelId="{51B68836-37EA-874A-9279-DCCF61F2FF4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RECEITAS</a:t>
          </a:r>
          <a:endParaRPr lang="en-US" sz="2400" dirty="0">
            <a:latin typeface="Arial"/>
            <a:cs typeface="Arial"/>
          </a:endParaRPr>
        </a:p>
      </dgm:t>
    </dgm:pt>
    <dgm:pt modelId="{349AAA70-8C32-7D40-8BBE-56B29F8045E1}" type="parTrans" cxnId="{2D93651D-937B-7C4F-9617-4FD0B53AD2D9}">
      <dgm:prSet/>
      <dgm:spPr/>
      <dgm:t>
        <a:bodyPr/>
        <a:lstStyle/>
        <a:p>
          <a:endParaRPr lang="en-US"/>
        </a:p>
      </dgm:t>
    </dgm:pt>
    <dgm:pt modelId="{BB423553-3434-B749-98F1-2C4B76751CE4}" type="sibTrans" cxnId="{2D93651D-937B-7C4F-9617-4FD0B53AD2D9}">
      <dgm:prSet/>
      <dgm:spPr/>
      <dgm:t>
        <a:bodyPr/>
        <a:lstStyle/>
        <a:p>
          <a:endParaRPr lang="en-US"/>
        </a:p>
      </dgm:t>
    </dgm:pt>
    <dgm:pt modelId="{0DC37599-4CD8-B547-8D4D-7564DD4D4EBC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DESPESAS</a:t>
          </a:r>
          <a:endParaRPr lang="en-US" sz="2400" dirty="0">
            <a:latin typeface="Arial"/>
            <a:cs typeface="Arial"/>
          </a:endParaRPr>
        </a:p>
      </dgm:t>
    </dgm:pt>
    <dgm:pt modelId="{4F89B1FA-B754-BB4E-8353-F9D6F22E65D0}" type="parTrans" cxnId="{D1396E88-FD2A-5A44-BE29-D4CFBC4B1833}">
      <dgm:prSet/>
      <dgm:spPr/>
      <dgm:t>
        <a:bodyPr/>
        <a:lstStyle/>
        <a:p>
          <a:endParaRPr lang="en-US"/>
        </a:p>
      </dgm:t>
    </dgm:pt>
    <dgm:pt modelId="{7319D0C6-527F-5640-BD6D-D39BDEC674C3}" type="sibTrans" cxnId="{D1396E88-FD2A-5A44-BE29-D4CFBC4B1833}">
      <dgm:prSet/>
      <dgm:spPr/>
      <dgm:t>
        <a:bodyPr/>
        <a:lstStyle/>
        <a:p>
          <a:endParaRPr lang="en-US"/>
        </a:p>
      </dgm:t>
    </dgm:pt>
    <dgm:pt modelId="{05074484-9ACC-2247-AFDC-2E6B5EB971D4}" type="pres">
      <dgm:prSet presAssocID="{66274DFB-AC89-BD4B-AB5B-243B172E9E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03D5FC-0BFA-A44C-9A9F-9B10BAC3E909}" type="pres">
      <dgm:prSet presAssocID="{C24DBF85-974B-D34A-A698-26236509C784}" presName="centerShape" presStyleLbl="node0" presStyleIdx="0" presStyleCnt="1"/>
      <dgm:spPr/>
      <dgm:t>
        <a:bodyPr/>
        <a:lstStyle/>
        <a:p>
          <a:endParaRPr lang="en-US"/>
        </a:p>
      </dgm:t>
    </dgm:pt>
    <dgm:pt modelId="{9F69E3F0-4F5D-8449-BC16-65CCBB95B52F}" type="pres">
      <dgm:prSet presAssocID="{349AAA70-8C32-7D40-8BBE-56B29F8045E1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83C4AA78-058F-834D-BCD4-8D4862DA2E28}" type="pres">
      <dgm:prSet presAssocID="{51B68836-37EA-874A-9279-DCCF61F2FF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12386-881B-8249-A292-57EB54569FE1}" type="pres">
      <dgm:prSet presAssocID="{4F89B1FA-B754-BB4E-8353-F9D6F22E65D0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70090569-D99C-1E48-841B-0DF18981A980}" type="pres">
      <dgm:prSet presAssocID="{0DC37599-4CD8-B547-8D4D-7564DD4D4E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396E88-FD2A-5A44-BE29-D4CFBC4B1833}" srcId="{C24DBF85-974B-D34A-A698-26236509C784}" destId="{0DC37599-4CD8-B547-8D4D-7564DD4D4EBC}" srcOrd="1" destOrd="0" parTransId="{4F89B1FA-B754-BB4E-8353-F9D6F22E65D0}" sibTransId="{7319D0C6-527F-5640-BD6D-D39BDEC674C3}"/>
    <dgm:cxn modelId="{2D93651D-937B-7C4F-9617-4FD0B53AD2D9}" srcId="{C24DBF85-974B-D34A-A698-26236509C784}" destId="{51B68836-37EA-874A-9279-DCCF61F2FF44}" srcOrd="0" destOrd="0" parTransId="{349AAA70-8C32-7D40-8BBE-56B29F8045E1}" sibTransId="{BB423553-3434-B749-98F1-2C4B76751CE4}"/>
    <dgm:cxn modelId="{839673BE-A335-7141-91A9-AF9E90EB1342}" type="presOf" srcId="{51B68836-37EA-874A-9279-DCCF61F2FF44}" destId="{83C4AA78-058F-834D-BCD4-8D4862DA2E28}" srcOrd="0" destOrd="0" presId="urn:microsoft.com/office/officeart/2005/8/layout/radial4"/>
    <dgm:cxn modelId="{9C87BB4F-6DC8-4E41-A040-7D4A565E49BD}" type="presOf" srcId="{349AAA70-8C32-7D40-8BBE-56B29F8045E1}" destId="{9F69E3F0-4F5D-8449-BC16-65CCBB95B52F}" srcOrd="0" destOrd="0" presId="urn:microsoft.com/office/officeart/2005/8/layout/radial4"/>
    <dgm:cxn modelId="{50FA672D-B849-F84F-96D7-943C9B10AE19}" type="presOf" srcId="{4F89B1FA-B754-BB4E-8353-F9D6F22E65D0}" destId="{A2C12386-881B-8249-A292-57EB54569FE1}" srcOrd="0" destOrd="0" presId="urn:microsoft.com/office/officeart/2005/8/layout/radial4"/>
    <dgm:cxn modelId="{2F0763B5-D1B2-194B-A725-47F5B874F546}" srcId="{66274DFB-AC89-BD4B-AB5B-243B172E9E08}" destId="{C24DBF85-974B-D34A-A698-26236509C784}" srcOrd="0" destOrd="0" parTransId="{B6359B5B-13FF-F74F-9227-99192E35A30F}" sibTransId="{4BEB936B-100A-BA49-A762-AE83269BE36E}"/>
    <dgm:cxn modelId="{E6E4E3F9-3192-ED40-B392-C6B9D44B4884}" type="presOf" srcId="{0DC37599-4CD8-B547-8D4D-7564DD4D4EBC}" destId="{70090569-D99C-1E48-841B-0DF18981A980}" srcOrd="0" destOrd="0" presId="urn:microsoft.com/office/officeart/2005/8/layout/radial4"/>
    <dgm:cxn modelId="{99DE94D3-D341-A841-9E4D-0DE1D5353B86}" type="presOf" srcId="{66274DFB-AC89-BD4B-AB5B-243B172E9E08}" destId="{05074484-9ACC-2247-AFDC-2E6B5EB971D4}" srcOrd="0" destOrd="0" presId="urn:microsoft.com/office/officeart/2005/8/layout/radial4"/>
    <dgm:cxn modelId="{BBF6E750-BDF4-5047-93C9-513F45331B06}" type="presOf" srcId="{C24DBF85-974B-D34A-A698-26236509C784}" destId="{DD03D5FC-0BFA-A44C-9A9F-9B10BAC3E909}" srcOrd="0" destOrd="0" presId="urn:microsoft.com/office/officeart/2005/8/layout/radial4"/>
    <dgm:cxn modelId="{01DBC6A8-1F23-D349-9DBE-4DA9195FD2AF}" type="presParOf" srcId="{05074484-9ACC-2247-AFDC-2E6B5EB971D4}" destId="{DD03D5FC-0BFA-A44C-9A9F-9B10BAC3E909}" srcOrd="0" destOrd="0" presId="urn:microsoft.com/office/officeart/2005/8/layout/radial4"/>
    <dgm:cxn modelId="{1BF22EFD-F3C1-FF44-AE50-6C62FAB04ECB}" type="presParOf" srcId="{05074484-9ACC-2247-AFDC-2E6B5EB971D4}" destId="{9F69E3F0-4F5D-8449-BC16-65CCBB95B52F}" srcOrd="1" destOrd="0" presId="urn:microsoft.com/office/officeart/2005/8/layout/radial4"/>
    <dgm:cxn modelId="{C1DAA1BA-939E-2543-A78B-6343CF6A9F9C}" type="presParOf" srcId="{05074484-9ACC-2247-AFDC-2E6B5EB971D4}" destId="{83C4AA78-058F-834D-BCD4-8D4862DA2E28}" srcOrd="2" destOrd="0" presId="urn:microsoft.com/office/officeart/2005/8/layout/radial4"/>
    <dgm:cxn modelId="{D613B030-6241-8C41-ABFE-CD5D5C0990D1}" type="presParOf" srcId="{05074484-9ACC-2247-AFDC-2E6B5EB971D4}" destId="{A2C12386-881B-8249-A292-57EB54569FE1}" srcOrd="3" destOrd="0" presId="urn:microsoft.com/office/officeart/2005/8/layout/radial4"/>
    <dgm:cxn modelId="{853D4AD0-7045-8346-AAF8-5271887027E9}" type="presParOf" srcId="{05074484-9ACC-2247-AFDC-2E6B5EB971D4}" destId="{70090569-D99C-1E48-841B-0DF18981A98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B546C-389F-A247-8076-35CFC7CE9644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SANÇÕES</a:t>
          </a:r>
          <a:endParaRPr lang="en-US" sz="20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INADIMPLÊNCIA</a:t>
          </a:r>
          <a:endParaRPr lang="en-US" sz="20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GLOSA DE DESPESAS</a:t>
          </a:r>
          <a:endParaRPr lang="en-US" sz="20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ADVERTÊNCIA</a:t>
          </a:r>
          <a:endParaRPr lang="en-US" sz="20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E28B6625-E150-CF48-AEFE-0681569501D2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INABILITAÇÃO</a:t>
          </a:r>
          <a:endParaRPr lang="en-US" sz="2000" dirty="0">
            <a:latin typeface="Arial"/>
            <a:cs typeface="Arial"/>
          </a:endParaRPr>
        </a:p>
      </dgm:t>
    </dgm:pt>
    <dgm:pt modelId="{DA8807D2-5599-3C43-A407-ABF0113A5388}" type="parTrans" cxnId="{83698B55-3FD8-0D46-8064-20BFC7BB992F}">
      <dgm:prSet/>
      <dgm:spPr/>
      <dgm:t>
        <a:bodyPr/>
        <a:lstStyle/>
        <a:p>
          <a:endParaRPr lang="en-US"/>
        </a:p>
      </dgm:t>
    </dgm:pt>
    <dgm:pt modelId="{C31065B9-5F16-5B4E-86CF-2510A859C1C8}" type="sibTrans" cxnId="{83698B55-3FD8-0D46-8064-20BFC7BB992F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DEVOLUÇÃO DE RECURSOS</a:t>
          </a:r>
          <a:endParaRPr lang="en-US" sz="2000" dirty="0">
            <a:latin typeface="Arial"/>
            <a:cs typeface="Arial"/>
          </a:endParaRPr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DAF4DFE4-1DAC-3149-9EDD-4CAF5A32B60C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MULTA</a:t>
          </a:r>
          <a:endParaRPr lang="en-US" sz="2000" dirty="0">
            <a:latin typeface="Arial"/>
            <a:cs typeface="Arial"/>
          </a:endParaRPr>
        </a:p>
      </dgm:t>
    </dgm:pt>
    <dgm:pt modelId="{ABA0DA9B-E243-7349-8A4E-451A2690995D}" type="parTrans" cxnId="{D31C15C9-FB76-4C42-975B-0DD8221EC872}">
      <dgm:prSet/>
      <dgm:spPr/>
      <dgm:t>
        <a:bodyPr/>
        <a:lstStyle/>
        <a:p>
          <a:endParaRPr lang="en-US"/>
        </a:p>
      </dgm:t>
    </dgm:pt>
    <dgm:pt modelId="{76B32E00-8077-3047-8FC2-347FFCF679DC}" type="sibTrans" cxnId="{D31C15C9-FB76-4C42-975B-0DD8221EC872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6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6" custScaleX="156513" custRadScaleRad="92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A9DA-4241-7442-B238-F0ABBB26CD27}" type="pres">
      <dgm:prSet presAssocID="{041688A3-AC84-7348-B9BF-FF5F4528A3AD}" presName="parTrans" presStyleLbl="bgSibTrans2D1" presStyleIdx="1" presStyleCnt="6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6" custScaleX="130129" custRadScaleRad="94612" custRadScaleInc="-15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61765-09C9-D34F-AEB7-C1F19D99F04B}" type="pres">
      <dgm:prSet presAssocID="{ABA0DA9B-E243-7349-8A4E-451A2690995D}" presName="parTrans" presStyleLbl="bgSibTrans2D1" presStyleIdx="2" presStyleCnt="6"/>
      <dgm:spPr/>
      <dgm:t>
        <a:bodyPr/>
        <a:lstStyle/>
        <a:p>
          <a:endParaRPr lang="pt-BR"/>
        </a:p>
      </dgm:t>
    </dgm:pt>
    <dgm:pt modelId="{D78E6006-1375-3746-A889-49FA088C244F}" type="pres">
      <dgm:prSet presAssocID="{DAF4DFE4-1DAC-3149-9EDD-4CAF5A32B60C}" presName="node" presStyleLbl="node1" presStyleIdx="2" presStyleCnt="6" custScaleX="121100" custRadScaleRad="102727" custRadScaleInc="-140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CD1876-B6D4-AC4C-9B6C-C0CEFB3543E2}" type="pres">
      <dgm:prSet presAssocID="{13A854E2-E875-A34A-A1F8-CA7202A7A3A7}" presName="parTrans" presStyleLbl="bgSibTrans2D1" presStyleIdx="3" presStyleCnt="6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3" presStyleCnt="6" custScaleX="121100" custRadScaleRad="103015" custRadScaleInc="15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7BBF-71BD-E84E-B754-A36BB102C8DA}" type="pres">
      <dgm:prSet presAssocID="{85E609C2-7504-4944-B316-AF9FF279923F}" presName="parTrans" presStyleLbl="bgSibTrans2D1" presStyleIdx="4" presStyleCnt="6"/>
      <dgm:spPr/>
      <dgm:t>
        <a:bodyPr/>
        <a:lstStyle/>
        <a:p>
          <a:endParaRPr lang="pt-BR"/>
        </a:p>
      </dgm:t>
    </dgm:pt>
    <dgm:pt modelId="{078E144C-9486-1344-AAAC-E7C49EC19439}" type="pres">
      <dgm:prSet presAssocID="{B807F456-06FF-0B4A-AE9E-BA6BC29A87A2}" presName="node" presStyleLbl="node1" presStyleIdx="4" presStyleCnt="6" custScaleX="150612" custRadScaleRad="94612" custRadScaleInc="15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E52D-D994-0046-80A2-26BF9622D2BE}" type="pres">
      <dgm:prSet presAssocID="{DA8807D2-5599-3C43-A407-ABF0113A5388}" presName="parTrans" presStyleLbl="bgSibTrans2D1" presStyleIdx="5" presStyleCnt="6"/>
      <dgm:spPr/>
      <dgm:t>
        <a:bodyPr/>
        <a:lstStyle/>
        <a:p>
          <a:endParaRPr lang="pt-BR"/>
        </a:p>
      </dgm:t>
    </dgm:pt>
    <dgm:pt modelId="{28886DC9-678A-AF4A-8469-C09E6BE9F47A}" type="pres">
      <dgm:prSet presAssocID="{E28B6625-E150-CF48-AEFE-0681569501D2}" presName="node" presStyleLbl="node1" presStyleIdx="5" presStyleCnt="6" custScaleX="140985" custRadScaleRad="93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8E905-C18D-224B-B667-D5381CDC8A8F}" type="presOf" srcId="{041688A3-AC84-7348-B9BF-FF5F4528A3AD}" destId="{B653A9DA-4241-7442-B238-F0ABBB26CD27}" srcOrd="0" destOrd="0" presId="urn:microsoft.com/office/officeart/2005/8/layout/radial4"/>
    <dgm:cxn modelId="{D31C15C9-FB76-4C42-975B-0DD8221EC872}" srcId="{774DCF97-0D6D-2E47-B711-7A9F482659CB}" destId="{DAF4DFE4-1DAC-3149-9EDD-4CAF5A32B60C}" srcOrd="2" destOrd="0" parTransId="{ABA0DA9B-E243-7349-8A4E-451A2690995D}" sibTransId="{76B32E00-8077-3047-8FC2-347FFCF679DC}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DBF8778F-6542-B840-8C9E-823E527E4409}" type="presOf" srcId="{DAF4DFE4-1DAC-3149-9EDD-4CAF5A32B60C}" destId="{D78E6006-1375-3746-A889-49FA088C244F}" srcOrd="0" destOrd="0" presId="urn:microsoft.com/office/officeart/2005/8/layout/radial4"/>
    <dgm:cxn modelId="{03D00B26-B13E-B04A-AAA5-9FE1BB776F46}" srcId="{774DCF97-0D6D-2E47-B711-7A9F482659CB}" destId="{7DC8612B-A697-F74E-9227-734E70DEA1B8}" srcOrd="3" destOrd="0" parTransId="{13A854E2-E875-A34A-A1F8-CA7202A7A3A7}" sibTransId="{1B1B81DC-B208-224F-8ABB-7CD039AAACDF}"/>
    <dgm:cxn modelId="{4E7B980E-3B97-D04A-A670-E2D9A61436CA}" type="presOf" srcId="{86E01073-DCA4-8E4D-A7BB-7B8BD3D7D42B}" destId="{A632D6C9-D6FD-4C43-ADD1-054B05002315}" srcOrd="0" destOrd="0" presId="urn:microsoft.com/office/officeart/2005/8/layout/radial4"/>
    <dgm:cxn modelId="{44DA9EFF-0982-7843-ABED-1598DCA60AD5}" type="presOf" srcId="{774DCF97-0D6D-2E47-B711-7A9F482659CB}" destId="{5B321803-F3D9-8C4A-9CBD-34161D84ECF0}" srcOrd="0" destOrd="0" presId="urn:microsoft.com/office/officeart/2005/8/layout/radial4"/>
    <dgm:cxn modelId="{9FEB2093-96A6-654F-AFE3-E3166E99A568}" type="presOf" srcId="{7DC8612B-A697-F74E-9227-734E70DEA1B8}" destId="{A94B6956-1356-1A43-904C-EA7263D68B1E}" srcOrd="0" destOrd="0" presId="urn:microsoft.com/office/officeart/2005/8/layout/radial4"/>
    <dgm:cxn modelId="{08C44B80-D7E8-AF41-80A9-DD4B22D34E77}" type="presOf" srcId="{85E609C2-7504-4944-B316-AF9FF279923F}" destId="{4F217BBF-71BD-E84E-B754-A36BB102C8DA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C4EF778D-2ECB-4048-B482-535330015433}" type="presOf" srcId="{E28B6625-E150-CF48-AEFE-0681569501D2}" destId="{28886DC9-678A-AF4A-8469-C09E6BE9F47A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D9F586BD-2FA2-E648-80A7-306AD4DE04F6}" type="presOf" srcId="{D85953D7-1183-1640-96FF-CC59AB61E12B}" destId="{5AE0A5FA-1B32-5C45-B63A-55327213071A}" srcOrd="0" destOrd="0" presId="urn:microsoft.com/office/officeart/2005/8/layout/radial4"/>
    <dgm:cxn modelId="{EA343F35-C54F-D949-9249-DC6BDF7C4D2D}" type="presOf" srcId="{DA8807D2-5599-3C43-A407-ABF0113A5388}" destId="{97C7E52D-D994-0046-80A2-26BF9622D2BE}" srcOrd="0" destOrd="0" presId="urn:microsoft.com/office/officeart/2005/8/layout/radial4"/>
    <dgm:cxn modelId="{BBB125F5-0518-7D48-B827-76DC76CD04AE}" type="presOf" srcId="{B807F456-06FF-0B4A-AE9E-BA6BC29A87A2}" destId="{078E144C-9486-1344-AAAC-E7C49EC19439}" srcOrd="0" destOrd="0" presId="urn:microsoft.com/office/officeart/2005/8/layout/radial4"/>
    <dgm:cxn modelId="{B4E6D92A-0DC2-214A-9A1E-02CB01912665}" type="presOf" srcId="{ECAB7F34-F083-864F-B80A-0BB605EF5A1F}" destId="{35CBCD17-CDD8-6941-92A7-7D22B695F781}" srcOrd="0" destOrd="0" presId="urn:microsoft.com/office/officeart/2005/8/layout/radial4"/>
    <dgm:cxn modelId="{E2C89D42-8BB1-094C-912E-78F55633F4F4}" type="presOf" srcId="{13A854E2-E875-A34A-A1F8-CA7202A7A3A7}" destId="{B1CD1876-B6D4-AC4C-9B6C-C0CEFB3543E2}" srcOrd="0" destOrd="0" presId="urn:microsoft.com/office/officeart/2005/8/layout/radial4"/>
    <dgm:cxn modelId="{02808367-46E3-6A43-886E-99F98B8EE49A}" type="presOf" srcId="{FCE725A9-9D97-214B-83DD-E465EA397466}" destId="{333C8243-70A2-F74B-B400-A7C075F637F1}" srcOrd="0" destOrd="0" presId="urn:microsoft.com/office/officeart/2005/8/layout/radial4"/>
    <dgm:cxn modelId="{534878E0-DEC5-0440-B1C3-0DB5F69C0DAB}" srcId="{774DCF97-0D6D-2E47-B711-7A9F482659CB}" destId="{B807F456-06FF-0B4A-AE9E-BA6BC29A87A2}" srcOrd="4" destOrd="0" parTransId="{85E609C2-7504-4944-B316-AF9FF279923F}" sibTransId="{CBFCA9A2-BEEA-4347-805B-7FC7618CBE04}"/>
    <dgm:cxn modelId="{7B4E2A95-42F9-4547-891F-CC2ACA4B7C3B}" type="presOf" srcId="{ABA0DA9B-E243-7349-8A4E-451A2690995D}" destId="{5B961765-09C9-D34F-AEB7-C1F19D99F04B}" srcOrd="0" destOrd="0" presId="urn:microsoft.com/office/officeart/2005/8/layout/radial4"/>
    <dgm:cxn modelId="{83698B55-3FD8-0D46-8064-20BFC7BB992F}" srcId="{774DCF97-0D6D-2E47-B711-7A9F482659CB}" destId="{E28B6625-E150-CF48-AEFE-0681569501D2}" srcOrd="5" destOrd="0" parTransId="{DA8807D2-5599-3C43-A407-ABF0113A5388}" sibTransId="{C31065B9-5F16-5B4E-86CF-2510A859C1C8}"/>
    <dgm:cxn modelId="{77FDAD6D-6618-3345-8772-6A15BF760AC9}" type="presParOf" srcId="{35CBCD17-CDD8-6941-92A7-7D22B695F781}" destId="{5B321803-F3D9-8C4A-9CBD-34161D84ECF0}" srcOrd="0" destOrd="0" presId="urn:microsoft.com/office/officeart/2005/8/layout/radial4"/>
    <dgm:cxn modelId="{A2EA441D-2D0E-5547-9DF8-47A2F06FB9D5}" type="presParOf" srcId="{35CBCD17-CDD8-6941-92A7-7D22B695F781}" destId="{5AE0A5FA-1B32-5C45-B63A-55327213071A}" srcOrd="1" destOrd="0" presId="urn:microsoft.com/office/officeart/2005/8/layout/radial4"/>
    <dgm:cxn modelId="{286C0934-66EF-FF4C-BE3C-4568677D0DCB}" type="presParOf" srcId="{35CBCD17-CDD8-6941-92A7-7D22B695F781}" destId="{A632D6C9-D6FD-4C43-ADD1-054B05002315}" srcOrd="2" destOrd="0" presId="urn:microsoft.com/office/officeart/2005/8/layout/radial4"/>
    <dgm:cxn modelId="{62908BFB-2CB6-E447-96AB-B665629BD968}" type="presParOf" srcId="{35CBCD17-CDD8-6941-92A7-7D22B695F781}" destId="{B653A9DA-4241-7442-B238-F0ABBB26CD27}" srcOrd="3" destOrd="0" presId="urn:microsoft.com/office/officeart/2005/8/layout/radial4"/>
    <dgm:cxn modelId="{472D4AB8-54FE-DD4C-8C65-22A4B272AE6A}" type="presParOf" srcId="{35CBCD17-CDD8-6941-92A7-7D22B695F781}" destId="{333C8243-70A2-F74B-B400-A7C075F637F1}" srcOrd="4" destOrd="0" presId="urn:microsoft.com/office/officeart/2005/8/layout/radial4"/>
    <dgm:cxn modelId="{42EB4E4C-B9A9-0A40-8E92-C9FDCB74F146}" type="presParOf" srcId="{35CBCD17-CDD8-6941-92A7-7D22B695F781}" destId="{5B961765-09C9-D34F-AEB7-C1F19D99F04B}" srcOrd="5" destOrd="0" presId="urn:microsoft.com/office/officeart/2005/8/layout/radial4"/>
    <dgm:cxn modelId="{45BFEDF4-6838-8F47-BDC4-8C1039D9BF25}" type="presParOf" srcId="{35CBCD17-CDD8-6941-92A7-7D22B695F781}" destId="{D78E6006-1375-3746-A889-49FA088C244F}" srcOrd="6" destOrd="0" presId="urn:microsoft.com/office/officeart/2005/8/layout/radial4"/>
    <dgm:cxn modelId="{9EB08131-DFBA-9341-8D17-CC345A3264D4}" type="presParOf" srcId="{35CBCD17-CDD8-6941-92A7-7D22B695F781}" destId="{B1CD1876-B6D4-AC4C-9B6C-C0CEFB3543E2}" srcOrd="7" destOrd="0" presId="urn:microsoft.com/office/officeart/2005/8/layout/radial4"/>
    <dgm:cxn modelId="{D6B3FA8B-8883-4A4F-AEE2-292A9E75E8B3}" type="presParOf" srcId="{35CBCD17-CDD8-6941-92A7-7D22B695F781}" destId="{A94B6956-1356-1A43-904C-EA7263D68B1E}" srcOrd="8" destOrd="0" presId="urn:microsoft.com/office/officeart/2005/8/layout/radial4"/>
    <dgm:cxn modelId="{EA592997-D2D3-144F-A7C9-EC42F8C8D8A9}" type="presParOf" srcId="{35CBCD17-CDD8-6941-92A7-7D22B695F781}" destId="{4F217BBF-71BD-E84E-B754-A36BB102C8DA}" srcOrd="9" destOrd="0" presId="urn:microsoft.com/office/officeart/2005/8/layout/radial4"/>
    <dgm:cxn modelId="{76324138-337E-914A-9312-A2533AB81A6A}" type="presParOf" srcId="{35CBCD17-CDD8-6941-92A7-7D22B695F781}" destId="{078E144C-9486-1344-AAAC-E7C49EC19439}" srcOrd="10" destOrd="0" presId="urn:microsoft.com/office/officeart/2005/8/layout/radial4"/>
    <dgm:cxn modelId="{6339657A-5612-C945-ABEE-29E34108092D}" type="presParOf" srcId="{35CBCD17-CDD8-6941-92A7-7D22B695F781}" destId="{97C7E52D-D994-0046-80A2-26BF9622D2BE}" srcOrd="11" destOrd="0" presId="urn:microsoft.com/office/officeart/2005/8/layout/radial4"/>
    <dgm:cxn modelId="{F662F743-0010-804B-8130-83140E8E40A1}" type="presParOf" srcId="{35CBCD17-CDD8-6941-92A7-7D22B695F781}" destId="{28886DC9-678A-AF4A-8469-C09E6BE9F4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D2085-C066-5244-A1DD-75DCBEA3C631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48ADD-0D6E-7F4D-9229-697CD87D4ADE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05AD9-0DB2-C64F-B33B-D5B643F35C66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PARCELAMENTO DE DÉBITOS</a:t>
          </a:r>
          <a:endParaRPr lang="en-US" sz="2400" dirty="0">
            <a:latin typeface="Arial"/>
            <a:cs typeface="Arial"/>
          </a:endParaRPr>
        </a:p>
      </dgm:t>
    </dgm:pt>
    <dgm:pt modelId="{E65D990D-ABED-4C4A-8488-BEB6FED0FA27}" type="parTrans" cxnId="{CBA741B9-8561-7F4F-8F9E-74E2B4E9A581}">
      <dgm:prSet/>
      <dgm:spPr/>
      <dgm:t>
        <a:bodyPr/>
        <a:lstStyle/>
        <a:p>
          <a:endParaRPr lang="en-US"/>
        </a:p>
      </dgm:t>
    </dgm:pt>
    <dgm:pt modelId="{4AC8238E-EED7-2649-B5E9-83CA71E3AB80}" type="sibTrans" cxnId="{CBA741B9-8561-7F4F-8F9E-74E2B4E9A581}">
      <dgm:prSet/>
      <dgm:spPr/>
      <dgm:t>
        <a:bodyPr/>
        <a:lstStyle/>
        <a:p>
          <a:endParaRPr lang="en-US"/>
        </a:p>
      </dgm:t>
    </dgm:pt>
    <dgm:pt modelId="{F4F2E93C-A7EC-9649-BBAF-9F8F8D54741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R$ 200,00</a:t>
          </a:r>
          <a:endParaRPr lang="en-US" sz="2400" dirty="0">
            <a:latin typeface="Arial"/>
            <a:cs typeface="Arial"/>
          </a:endParaRPr>
        </a:p>
      </dgm:t>
    </dgm:pt>
    <dgm:pt modelId="{6AAD234D-0F26-3F45-9A68-EAAF3C225AC3}" type="parTrans" cxnId="{A6A25695-1A49-1E41-B2CE-27261A5C86D5}">
      <dgm:prSet/>
      <dgm:spPr/>
      <dgm:t>
        <a:bodyPr/>
        <a:lstStyle/>
        <a:p>
          <a:endParaRPr lang="en-US"/>
        </a:p>
      </dgm:t>
    </dgm:pt>
    <dgm:pt modelId="{20EA9612-31DB-6348-892F-6405CE611265}" type="sibTrans" cxnId="{A6A25695-1A49-1E41-B2CE-27261A5C86D5}">
      <dgm:prSet/>
      <dgm:spPr/>
      <dgm:t>
        <a:bodyPr/>
        <a:lstStyle/>
        <a:p>
          <a:endParaRPr lang="en-US"/>
        </a:p>
      </dgm:t>
    </dgm:pt>
    <dgm:pt modelId="{0391D5AA-031B-1248-87A4-9ADCC971C491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60 MESES</a:t>
          </a:r>
          <a:endParaRPr lang="en-US" sz="2400" dirty="0">
            <a:latin typeface="Arial"/>
            <a:cs typeface="Arial"/>
          </a:endParaRPr>
        </a:p>
      </dgm:t>
    </dgm:pt>
    <dgm:pt modelId="{4767E27C-5C55-E34B-B59D-96C1729ABAF8}" type="parTrans" cxnId="{1E070325-C0CE-6441-959E-EA041F98EEB0}">
      <dgm:prSet/>
      <dgm:spPr/>
      <dgm:t>
        <a:bodyPr/>
        <a:lstStyle/>
        <a:p>
          <a:endParaRPr lang="en-US"/>
        </a:p>
      </dgm:t>
    </dgm:pt>
    <dgm:pt modelId="{79D62128-DA36-D942-8F69-C749264A6D13}" type="sibTrans" cxnId="{1E070325-C0CE-6441-959E-EA041F98EEB0}">
      <dgm:prSet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FC45E5-E990-4D4D-8183-F3948D3AB474}" type="pres">
      <dgm:prSet presAssocID="{14205AD9-0DB2-C64F-B33B-D5B643F35C66}" presName="gear1" presStyleLbl="node1" presStyleIdx="0" presStyleCnt="3" custScaleX="157526" custScaleY="108680" custLinFactNeighborX="7331" custLinFactNeighborY="-4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E19A6-B66E-A046-945E-D22973F155FF}" type="pres">
      <dgm:prSet presAssocID="{14205AD9-0DB2-C64F-B33B-D5B643F35C66}" presName="gear1srcNode" presStyleLbl="node1" presStyleIdx="0" presStyleCnt="3"/>
      <dgm:spPr/>
      <dgm:t>
        <a:bodyPr/>
        <a:lstStyle/>
        <a:p>
          <a:endParaRPr lang="pt-BR"/>
        </a:p>
      </dgm:t>
    </dgm:pt>
    <dgm:pt modelId="{7022EF21-29DC-BA42-8B8F-02E5346241F8}" type="pres">
      <dgm:prSet presAssocID="{14205AD9-0DB2-C64F-B33B-D5B643F35C66}" presName="gear1dstNode" presStyleLbl="node1" presStyleIdx="0" presStyleCnt="3"/>
      <dgm:spPr/>
      <dgm:t>
        <a:bodyPr/>
        <a:lstStyle/>
        <a:p>
          <a:endParaRPr lang="pt-BR"/>
        </a:p>
      </dgm:t>
    </dgm:pt>
    <dgm:pt modelId="{EB4D6CFC-51E6-924A-8B39-9BB14377169C}" type="pres">
      <dgm:prSet presAssocID="{F4F2E93C-A7EC-9649-BBAF-9F8F8D547414}" presName="gear2" presStyleLbl="node1" presStyleIdx="1" presStyleCnt="3" custScaleX="110298" custScaleY="110298" custLinFactNeighborX="-22474" custLinFactNeighborY="-1362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99285E-C778-004B-AAD0-C756E29072D0}" type="pres">
      <dgm:prSet presAssocID="{F4F2E93C-A7EC-9649-BBAF-9F8F8D547414}" presName="gear2srcNode" presStyleLbl="node1" presStyleIdx="1" presStyleCnt="3"/>
      <dgm:spPr/>
      <dgm:t>
        <a:bodyPr/>
        <a:lstStyle/>
        <a:p>
          <a:endParaRPr lang="pt-BR"/>
        </a:p>
      </dgm:t>
    </dgm:pt>
    <dgm:pt modelId="{E7FECE9F-B08B-5243-99D6-3634E9702D02}" type="pres">
      <dgm:prSet presAssocID="{F4F2E93C-A7EC-9649-BBAF-9F8F8D547414}" presName="gear2dstNode" presStyleLbl="node1" presStyleIdx="1" presStyleCnt="3"/>
      <dgm:spPr/>
      <dgm:t>
        <a:bodyPr/>
        <a:lstStyle/>
        <a:p>
          <a:endParaRPr lang="pt-BR"/>
        </a:p>
      </dgm:t>
    </dgm:pt>
    <dgm:pt modelId="{16087BF1-C55B-1045-A1D5-4B6E94BF60D5}" type="pres">
      <dgm:prSet presAssocID="{0391D5AA-031B-1248-87A4-9ADCC971C491}" presName="gear3" presStyleLbl="node1" presStyleIdx="2" presStyleCnt="3" custScaleX="112686" custScaleY="112686" custLinFactNeighborX="16710"/>
      <dgm:spPr/>
      <dgm:t>
        <a:bodyPr/>
        <a:lstStyle/>
        <a:p>
          <a:endParaRPr lang="pt-BR"/>
        </a:p>
      </dgm:t>
    </dgm:pt>
    <dgm:pt modelId="{171FA882-17C6-D941-8DD0-9C322E49E3A8}" type="pres">
      <dgm:prSet presAssocID="{0391D5AA-031B-1248-87A4-9ADCC971C49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48EA1-A0EC-A646-A895-AEA31F32B40A}" type="pres">
      <dgm:prSet presAssocID="{0391D5AA-031B-1248-87A4-9ADCC971C491}" presName="gear3srcNode" presStyleLbl="node1" presStyleIdx="2" presStyleCnt="3"/>
      <dgm:spPr/>
      <dgm:t>
        <a:bodyPr/>
        <a:lstStyle/>
        <a:p>
          <a:endParaRPr lang="pt-BR"/>
        </a:p>
      </dgm:t>
    </dgm:pt>
    <dgm:pt modelId="{D34C418E-E1CB-C74C-9A15-EBBB07BE1FA0}" type="pres">
      <dgm:prSet presAssocID="{0391D5AA-031B-1248-87A4-9ADCC971C491}" presName="gear3dstNode" presStyleLbl="node1" presStyleIdx="2" presStyleCnt="3"/>
      <dgm:spPr/>
      <dgm:t>
        <a:bodyPr/>
        <a:lstStyle/>
        <a:p>
          <a:endParaRPr lang="pt-BR"/>
        </a:p>
      </dgm:t>
    </dgm:pt>
    <dgm:pt modelId="{9C337155-7A7E-6645-B087-DE896ED4DA36}" type="pres">
      <dgm:prSet presAssocID="{4AC8238E-EED7-2649-B5E9-83CA71E3AB80}" presName="connector1" presStyleLbl="sibTrans2D1" presStyleIdx="0" presStyleCnt="3" custLinFactNeighborX="26465" custLinFactNeighborY="-5416"/>
      <dgm:spPr/>
      <dgm:t>
        <a:bodyPr/>
        <a:lstStyle/>
        <a:p>
          <a:endParaRPr lang="pt-BR"/>
        </a:p>
      </dgm:t>
    </dgm:pt>
    <dgm:pt modelId="{8C167FE4-1AF2-AE47-9135-A413811B0F0D}" type="pres">
      <dgm:prSet presAssocID="{20EA9612-31DB-6348-892F-6405CE611265}" presName="connector2" presStyleLbl="sibTrans2D1" presStyleIdx="1" presStyleCnt="3" custLinFactNeighborX="-18168" custLinFactNeighborY="-6890"/>
      <dgm:spPr/>
      <dgm:t>
        <a:bodyPr/>
        <a:lstStyle/>
        <a:p>
          <a:endParaRPr lang="pt-BR"/>
        </a:p>
      </dgm:t>
    </dgm:pt>
    <dgm:pt modelId="{7066312C-1B0A-D846-A9E1-B3722816094E}" type="pres">
      <dgm:prSet presAssocID="{79D62128-DA36-D942-8F69-C749264A6D13}" presName="connector3" presStyleLbl="sibTrans2D1" presStyleIdx="2" presStyleCnt="3" custLinFactNeighborX="3368" custLinFactNeighborY="-6506"/>
      <dgm:spPr/>
      <dgm:t>
        <a:bodyPr/>
        <a:lstStyle/>
        <a:p>
          <a:endParaRPr lang="pt-BR"/>
        </a:p>
      </dgm:t>
    </dgm:pt>
  </dgm:ptLst>
  <dgm:cxnLst>
    <dgm:cxn modelId="{CBA741B9-8561-7F4F-8F9E-74E2B4E9A581}" srcId="{ECAB7F34-F083-864F-B80A-0BB605EF5A1F}" destId="{14205AD9-0DB2-C64F-B33B-D5B643F35C66}" srcOrd="0" destOrd="0" parTransId="{E65D990D-ABED-4C4A-8488-BEB6FED0FA27}" sibTransId="{4AC8238E-EED7-2649-B5E9-83CA71E3AB80}"/>
    <dgm:cxn modelId="{2BA5D5A9-678B-9E49-86AD-9174AD4020F8}" type="presOf" srcId="{0391D5AA-031B-1248-87A4-9ADCC971C491}" destId="{D34C418E-E1CB-C74C-9A15-EBBB07BE1FA0}" srcOrd="3" destOrd="0" presId="urn:microsoft.com/office/officeart/2005/8/layout/gear1"/>
    <dgm:cxn modelId="{11B9A786-2E03-AB40-B69C-7EE6D7631B2A}" type="presOf" srcId="{F4F2E93C-A7EC-9649-BBAF-9F8F8D547414}" destId="{E7FECE9F-B08B-5243-99D6-3634E9702D02}" srcOrd="2" destOrd="0" presId="urn:microsoft.com/office/officeart/2005/8/layout/gear1"/>
    <dgm:cxn modelId="{5A0F9C2B-F739-974F-982C-A5A9AA82D6EF}" type="presOf" srcId="{F4F2E93C-A7EC-9649-BBAF-9F8F8D547414}" destId="{7C99285E-C778-004B-AAD0-C756E29072D0}" srcOrd="1" destOrd="0" presId="urn:microsoft.com/office/officeart/2005/8/layout/gear1"/>
    <dgm:cxn modelId="{4F5DEC94-7131-424C-8F59-D143BF425CFD}" type="presOf" srcId="{20EA9612-31DB-6348-892F-6405CE611265}" destId="{8C167FE4-1AF2-AE47-9135-A413811B0F0D}" srcOrd="0" destOrd="0" presId="urn:microsoft.com/office/officeart/2005/8/layout/gear1"/>
    <dgm:cxn modelId="{48C5AF48-F909-E443-92D4-518C576A159A}" type="presOf" srcId="{4AC8238E-EED7-2649-B5E9-83CA71E3AB80}" destId="{9C337155-7A7E-6645-B087-DE896ED4DA36}" srcOrd="0" destOrd="0" presId="urn:microsoft.com/office/officeart/2005/8/layout/gear1"/>
    <dgm:cxn modelId="{D7AB32A8-8EAF-9F4D-BD72-65A2BA7420C8}" type="presOf" srcId="{79D62128-DA36-D942-8F69-C749264A6D13}" destId="{7066312C-1B0A-D846-A9E1-B3722816094E}" srcOrd="0" destOrd="0" presId="urn:microsoft.com/office/officeart/2005/8/layout/gear1"/>
    <dgm:cxn modelId="{0A656096-110E-124E-A0AB-5BB871F977EE}" type="presOf" srcId="{ECAB7F34-F083-864F-B80A-0BB605EF5A1F}" destId="{B80A6882-87BF-7744-80A3-34F32FFE7930}" srcOrd="0" destOrd="0" presId="urn:microsoft.com/office/officeart/2005/8/layout/gear1"/>
    <dgm:cxn modelId="{929D1DC1-054D-0844-9DD0-DE08B61645BB}" type="presOf" srcId="{14205AD9-0DB2-C64F-B33B-D5B643F35C66}" destId="{28FC45E5-E990-4D4D-8183-F3948D3AB474}" srcOrd="0" destOrd="0" presId="urn:microsoft.com/office/officeart/2005/8/layout/gear1"/>
    <dgm:cxn modelId="{A6A25695-1A49-1E41-B2CE-27261A5C86D5}" srcId="{ECAB7F34-F083-864F-B80A-0BB605EF5A1F}" destId="{F4F2E93C-A7EC-9649-BBAF-9F8F8D547414}" srcOrd="1" destOrd="0" parTransId="{6AAD234D-0F26-3F45-9A68-EAAF3C225AC3}" sibTransId="{20EA9612-31DB-6348-892F-6405CE611265}"/>
    <dgm:cxn modelId="{4E552BB9-D411-0E49-A87E-7668F3155506}" type="presOf" srcId="{0391D5AA-031B-1248-87A4-9ADCC971C491}" destId="{16087BF1-C55B-1045-A1D5-4B6E94BF60D5}" srcOrd="0" destOrd="0" presId="urn:microsoft.com/office/officeart/2005/8/layout/gear1"/>
    <dgm:cxn modelId="{31100A4D-A121-3849-8F09-9A72D73AD452}" type="presOf" srcId="{0391D5AA-031B-1248-87A4-9ADCC971C491}" destId="{171FA882-17C6-D941-8DD0-9C322E49E3A8}" srcOrd="1" destOrd="0" presId="urn:microsoft.com/office/officeart/2005/8/layout/gear1"/>
    <dgm:cxn modelId="{1D2F0C8D-BD5D-8643-BCCE-BB084A843329}" type="presOf" srcId="{0391D5AA-031B-1248-87A4-9ADCC971C491}" destId="{8DC48EA1-A0EC-A646-A895-AEA31F32B40A}" srcOrd="2" destOrd="0" presId="urn:microsoft.com/office/officeart/2005/8/layout/gear1"/>
    <dgm:cxn modelId="{7BF6B5DD-AEF7-8C41-9A01-E13D1B64D7C3}" type="presOf" srcId="{F4F2E93C-A7EC-9649-BBAF-9F8F8D547414}" destId="{EB4D6CFC-51E6-924A-8B39-9BB14377169C}" srcOrd="0" destOrd="0" presId="urn:microsoft.com/office/officeart/2005/8/layout/gear1"/>
    <dgm:cxn modelId="{1E070325-C0CE-6441-959E-EA041F98EEB0}" srcId="{ECAB7F34-F083-864F-B80A-0BB605EF5A1F}" destId="{0391D5AA-031B-1248-87A4-9ADCC971C491}" srcOrd="2" destOrd="0" parTransId="{4767E27C-5C55-E34B-B59D-96C1729ABAF8}" sibTransId="{79D62128-DA36-D942-8F69-C749264A6D13}"/>
    <dgm:cxn modelId="{8A1A435E-2A90-0143-8C85-0AB00BEBEF82}" type="presOf" srcId="{14205AD9-0DB2-C64F-B33B-D5B643F35C66}" destId="{EC7E19A6-B66E-A046-945E-D22973F155FF}" srcOrd="1" destOrd="0" presId="urn:microsoft.com/office/officeart/2005/8/layout/gear1"/>
    <dgm:cxn modelId="{00242288-E500-E44E-8A70-AF05BBE7E323}" type="presOf" srcId="{14205AD9-0DB2-C64F-B33B-D5B643F35C66}" destId="{7022EF21-29DC-BA42-8B8F-02E5346241F8}" srcOrd="2" destOrd="0" presId="urn:microsoft.com/office/officeart/2005/8/layout/gear1"/>
    <dgm:cxn modelId="{642A15AB-36D9-FA4A-87A1-17F6D14789DC}" type="presParOf" srcId="{B80A6882-87BF-7744-80A3-34F32FFE7930}" destId="{28FC45E5-E990-4D4D-8183-F3948D3AB474}" srcOrd="0" destOrd="0" presId="urn:microsoft.com/office/officeart/2005/8/layout/gear1"/>
    <dgm:cxn modelId="{7E1B646A-7244-EF49-A1CE-77A6B699E549}" type="presParOf" srcId="{B80A6882-87BF-7744-80A3-34F32FFE7930}" destId="{EC7E19A6-B66E-A046-945E-D22973F155FF}" srcOrd="1" destOrd="0" presId="urn:microsoft.com/office/officeart/2005/8/layout/gear1"/>
    <dgm:cxn modelId="{1A86085E-4903-554A-884A-5D9D2EAC9E06}" type="presParOf" srcId="{B80A6882-87BF-7744-80A3-34F32FFE7930}" destId="{7022EF21-29DC-BA42-8B8F-02E5346241F8}" srcOrd="2" destOrd="0" presId="urn:microsoft.com/office/officeart/2005/8/layout/gear1"/>
    <dgm:cxn modelId="{66BD34EA-9190-2441-9541-BEF907B12CF9}" type="presParOf" srcId="{B80A6882-87BF-7744-80A3-34F32FFE7930}" destId="{EB4D6CFC-51E6-924A-8B39-9BB14377169C}" srcOrd="3" destOrd="0" presId="urn:microsoft.com/office/officeart/2005/8/layout/gear1"/>
    <dgm:cxn modelId="{F2331F9B-AE95-2544-8EFB-6F511BA0B345}" type="presParOf" srcId="{B80A6882-87BF-7744-80A3-34F32FFE7930}" destId="{7C99285E-C778-004B-AAD0-C756E29072D0}" srcOrd="4" destOrd="0" presId="urn:microsoft.com/office/officeart/2005/8/layout/gear1"/>
    <dgm:cxn modelId="{237AB271-01CE-B245-A149-42018AD36641}" type="presParOf" srcId="{B80A6882-87BF-7744-80A3-34F32FFE7930}" destId="{E7FECE9F-B08B-5243-99D6-3634E9702D02}" srcOrd="5" destOrd="0" presId="urn:microsoft.com/office/officeart/2005/8/layout/gear1"/>
    <dgm:cxn modelId="{AE2D5597-DD5F-424E-B5B5-514E6C6BAFC6}" type="presParOf" srcId="{B80A6882-87BF-7744-80A3-34F32FFE7930}" destId="{16087BF1-C55B-1045-A1D5-4B6E94BF60D5}" srcOrd="6" destOrd="0" presId="urn:microsoft.com/office/officeart/2005/8/layout/gear1"/>
    <dgm:cxn modelId="{C1A99DEF-3C47-8046-8E85-E1E7FBB58EEB}" type="presParOf" srcId="{B80A6882-87BF-7744-80A3-34F32FFE7930}" destId="{171FA882-17C6-D941-8DD0-9C322E49E3A8}" srcOrd="7" destOrd="0" presId="urn:microsoft.com/office/officeart/2005/8/layout/gear1"/>
    <dgm:cxn modelId="{5BA35107-77E3-6342-8A69-5BF06BC52135}" type="presParOf" srcId="{B80A6882-87BF-7744-80A3-34F32FFE7930}" destId="{8DC48EA1-A0EC-A646-A895-AEA31F32B40A}" srcOrd="8" destOrd="0" presId="urn:microsoft.com/office/officeart/2005/8/layout/gear1"/>
    <dgm:cxn modelId="{12C45156-4FEB-E241-B80D-4BBF782C1F2F}" type="presParOf" srcId="{B80A6882-87BF-7744-80A3-34F32FFE7930}" destId="{D34C418E-E1CB-C74C-9A15-EBBB07BE1FA0}" srcOrd="9" destOrd="0" presId="urn:microsoft.com/office/officeart/2005/8/layout/gear1"/>
    <dgm:cxn modelId="{064593A3-8876-BB4B-8A46-BBFED4BF456C}" type="presParOf" srcId="{B80A6882-87BF-7744-80A3-34F32FFE7930}" destId="{9C337155-7A7E-6645-B087-DE896ED4DA36}" srcOrd="10" destOrd="0" presId="urn:microsoft.com/office/officeart/2005/8/layout/gear1"/>
    <dgm:cxn modelId="{C0C2E71C-E59A-2747-B3AA-CA0C6B4F80BD}" type="presParOf" srcId="{B80A6882-87BF-7744-80A3-34F32FFE7930}" destId="{8C167FE4-1AF2-AE47-9135-A413811B0F0D}" srcOrd="11" destOrd="0" presId="urn:microsoft.com/office/officeart/2005/8/layout/gear1"/>
    <dgm:cxn modelId="{F0E0C9F7-2342-354E-AE91-724A5458499A}" type="presParOf" srcId="{B80A6882-87BF-7744-80A3-34F32FFE7930}" destId="{7066312C-1B0A-D846-A9E1-B3722816094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PRESTAÇÃO DE CONTAS – Dúvidas?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10626" custLinFactNeighborY="87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0C5B3-A753-4222-9FF0-0371D70BBE31}" type="presOf" srcId="{4FBBE249-CBF1-8849-917F-B62EE7C190EB}" destId="{B68FA912-9980-CF4F-AA52-2E31DCB95E6C}" srcOrd="0" destOrd="0" presId="urn:microsoft.com/office/officeart/2005/8/layout/vList2"/>
    <dgm:cxn modelId="{04B46705-00AC-4FBA-8B94-AB8037BEA5F5}" type="presOf" srcId="{BA1438CF-1AA9-C84E-860D-B63E6CC0CBE6}" destId="{F19EBFDB-CB56-284E-8E20-0C8E7DAA94AF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C409D291-656B-4C7E-81B0-CE70D9D1FC84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BF43AE-6DFC-354D-9581-4A267EAC1195}">
      <dgm:prSet custT="1"/>
      <dgm:spPr/>
      <dgm:t>
        <a:bodyPr/>
        <a:lstStyle/>
        <a:p>
          <a:pPr algn="ctr"/>
          <a:r>
            <a:rPr lang="pt-BR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rPr>
            <a:t>COORDENAÇÃO DE PRESTAÇÃO DE CONTAS</a:t>
          </a:r>
        </a:p>
      </dgm:t>
    </dgm:pt>
    <dgm:pt modelId="{8686466A-6357-CE42-A791-545F2F0AF759}" type="parTrans" cxnId="{57F4A46D-E6FA-0E46-9C53-413681536E08}">
      <dgm:prSet/>
      <dgm:spPr/>
      <dgm:t>
        <a:bodyPr/>
        <a:lstStyle/>
        <a:p>
          <a:endParaRPr lang="en-US"/>
        </a:p>
      </dgm:t>
    </dgm:pt>
    <dgm:pt modelId="{BE9D461A-F083-0F47-984A-39F8D03BDDC4}" type="sibTrans" cxnId="{57F4A46D-E6FA-0E46-9C53-413681536E08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CDEE9-C9C0-AE4B-9378-3D7B4171C63E}" type="pres">
      <dgm:prSet presAssocID="{F8BF43AE-6DFC-354D-9581-4A267EAC1195}" presName="parentText" presStyleLbl="node1" presStyleIdx="0" presStyleCnt="1" custLinFactNeighborX="926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735EF-8E9A-384F-8413-31070947DEB5}" type="presOf" srcId="{4FBBE249-CBF1-8849-917F-B62EE7C190EB}" destId="{B68FA912-9980-CF4F-AA52-2E31DCB95E6C}" srcOrd="0" destOrd="0" presId="urn:microsoft.com/office/officeart/2005/8/layout/vList2"/>
    <dgm:cxn modelId="{57F4A46D-E6FA-0E46-9C53-413681536E08}" srcId="{4FBBE249-CBF1-8849-917F-B62EE7C190EB}" destId="{F8BF43AE-6DFC-354D-9581-4A267EAC1195}" srcOrd="0" destOrd="0" parTransId="{8686466A-6357-CE42-A791-545F2F0AF759}" sibTransId="{BE9D461A-F083-0F47-984A-39F8D03BDDC4}"/>
    <dgm:cxn modelId="{3716A865-5D77-104E-A603-4F65E5F6C12B}" type="presOf" srcId="{F8BF43AE-6DFC-354D-9581-4A267EAC1195}" destId="{F74CDEE9-C9C0-AE4B-9378-3D7B4171C63E}" srcOrd="0" destOrd="0" presId="urn:microsoft.com/office/officeart/2005/8/layout/vList2"/>
    <dgm:cxn modelId="{8668ADB4-762B-4440-9FF5-DA2CE188F4E1}" type="presParOf" srcId="{B68FA912-9980-CF4F-AA52-2E31DCB95E6C}" destId="{F74CDEE9-C9C0-AE4B-9378-3D7B4171C6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341BEA6-0AB6-3248-9F78-0F9B89F9A6C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49C0A-B086-214C-8BF2-D10D74B0946D}" type="pres">
      <dgm:prSet presAssocID="{E341BEA6-0AB6-3248-9F78-0F9B89F9A6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F39BE5CD-D3CB-5342-BA0E-D88436802DAC}" type="presOf" srcId="{E341BEA6-0AB6-3248-9F78-0F9B89F9A6C4}" destId="{2BF49C0A-B086-214C-8BF2-D10D74B094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FE799C-2F64-AD4F-8E42-10868D6F728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64862-9556-354D-B680-FB0B7C3B37DE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CONTAS CORRENTES</a:t>
          </a:r>
          <a:endParaRPr lang="en-US" sz="2400" dirty="0">
            <a:latin typeface="Arial"/>
            <a:cs typeface="Arial"/>
          </a:endParaRPr>
        </a:p>
      </dgm:t>
    </dgm:pt>
    <dgm:pt modelId="{1E04955B-F467-F640-8732-0958D20F010A}" type="parTrans" cxnId="{3F1449BC-D061-2B44-A9DE-F79168A335D2}">
      <dgm:prSet/>
      <dgm:spPr/>
      <dgm:t>
        <a:bodyPr/>
        <a:lstStyle/>
        <a:p>
          <a:endParaRPr lang="en-US"/>
        </a:p>
      </dgm:t>
    </dgm:pt>
    <dgm:pt modelId="{CCAAC642-C85C-864A-8AFE-C5900718819F}" type="sibTrans" cxnId="{3F1449BC-D061-2B44-A9DE-F79168A335D2}">
      <dgm:prSet/>
      <dgm:spPr/>
      <dgm:t>
        <a:bodyPr/>
        <a:lstStyle/>
        <a:p>
          <a:endParaRPr lang="en-US"/>
        </a:p>
      </dgm:t>
    </dgm:pt>
    <dgm:pt modelId="{CA30D520-58A7-E84C-9E1E-A983E868DBDE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CAPTAÇÃO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BLOQUEADA</a:t>
          </a:r>
          <a:endParaRPr lang="en-US" sz="2400" dirty="0">
            <a:latin typeface="Arial"/>
            <a:cs typeface="Arial"/>
          </a:endParaRPr>
        </a:p>
      </dgm:t>
    </dgm:pt>
    <dgm:pt modelId="{BD2C00EF-33D4-E246-8C07-BE5042FB5489}" type="parTrans" cxnId="{8EA8A28F-61AB-C74F-9CC5-2A9906931D46}">
      <dgm:prSet/>
      <dgm:spPr/>
      <dgm:t>
        <a:bodyPr/>
        <a:lstStyle/>
        <a:p>
          <a:endParaRPr lang="en-US"/>
        </a:p>
      </dgm:t>
    </dgm:pt>
    <dgm:pt modelId="{1EDD96F3-B473-234F-A591-3BC8FADEC2FE}" type="sibTrans" cxnId="{8EA8A28F-61AB-C74F-9CC5-2A9906931D46}">
      <dgm:prSet/>
      <dgm:spPr/>
      <dgm:t>
        <a:bodyPr/>
        <a:lstStyle/>
        <a:p>
          <a:endParaRPr lang="en-US"/>
        </a:p>
      </dgm:t>
    </dgm:pt>
    <dgm:pt modelId="{1BE6E24E-3A3B-624D-8691-ACB1FFFF03D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MOVIMENTAÇÃO</a:t>
          </a:r>
          <a:endParaRPr lang="en-US" sz="2400" dirty="0">
            <a:latin typeface="Arial"/>
            <a:cs typeface="Arial"/>
          </a:endParaRPr>
        </a:p>
      </dgm:t>
    </dgm:pt>
    <dgm:pt modelId="{4109F417-D5ED-6D47-BE1A-6FE105FBE4E7}" type="parTrans" cxnId="{454E2F36-0B57-C042-9F63-012874F8E1B6}">
      <dgm:prSet/>
      <dgm:spPr/>
      <dgm:t>
        <a:bodyPr/>
        <a:lstStyle/>
        <a:p>
          <a:endParaRPr lang="en-US"/>
        </a:p>
      </dgm:t>
    </dgm:pt>
    <dgm:pt modelId="{2E24CEF4-21F7-AD4F-8BB4-FC7CD21E6414}" type="sibTrans" cxnId="{454E2F36-0B57-C042-9F63-012874F8E1B6}">
      <dgm:prSet/>
      <dgm:spPr/>
      <dgm:t>
        <a:bodyPr/>
        <a:lstStyle/>
        <a:p>
          <a:endParaRPr lang="en-US"/>
        </a:p>
      </dgm:t>
    </dgm:pt>
    <dgm:pt modelId="{57BE31B6-EC8C-D348-A515-32352EFA9588}" type="pres">
      <dgm:prSet presAssocID="{C8FE799C-2F64-AD4F-8E42-10868D6F72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2867E7-E956-A145-8917-D6034825F4A6}" type="pres">
      <dgm:prSet presAssocID="{F6F64862-9556-354D-B680-FB0B7C3B37DE}" presName="centerShape" presStyleLbl="node0" presStyleIdx="0" presStyleCnt="1" custScaleX="141619" custScaleY="49161" custLinFactNeighborX="-829" custLinFactNeighborY="-28020"/>
      <dgm:spPr/>
      <dgm:t>
        <a:bodyPr/>
        <a:lstStyle/>
        <a:p>
          <a:endParaRPr lang="pt-BR"/>
        </a:p>
      </dgm:t>
    </dgm:pt>
    <dgm:pt modelId="{C84779BE-C7EA-FC43-87DB-12324693F89F}" type="pres">
      <dgm:prSet presAssocID="{BD2C00EF-33D4-E246-8C07-BE5042FB5489}" presName="parTrans" presStyleLbl="bgSibTrans2D1" presStyleIdx="0" presStyleCnt="2" custAng="10811565" custScaleX="54365" custScaleY="98727" custLinFactNeighborX="-14997" custLinFactNeighborY="-50322"/>
      <dgm:spPr/>
      <dgm:t>
        <a:bodyPr/>
        <a:lstStyle/>
        <a:p>
          <a:endParaRPr lang="pt-BR"/>
        </a:p>
      </dgm:t>
    </dgm:pt>
    <dgm:pt modelId="{BEA6F584-C7F3-9D47-BA36-7AA2E552D183}" type="pres">
      <dgm:prSet presAssocID="{CA30D520-58A7-E84C-9E1E-A983E868DBDE}" presName="node" presStyleLbl="node1" presStyleIdx="0" presStyleCnt="2" custScaleX="141620" custScaleY="49161" custRadScaleRad="82551" custRadScaleInc="-46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DF0EB-5C89-404F-A7D6-0FA9756175A4}" type="pres">
      <dgm:prSet presAssocID="{4109F417-D5ED-6D47-BE1A-6FE105FBE4E7}" presName="parTrans" presStyleLbl="bgSibTrans2D1" presStyleIdx="1" presStyleCnt="2" custAng="10811565" custScaleX="54365" custScaleY="98727" custLinFactNeighborX="13937" custLinFactNeighborY="-50317"/>
      <dgm:spPr/>
      <dgm:t>
        <a:bodyPr/>
        <a:lstStyle/>
        <a:p>
          <a:endParaRPr lang="pt-BR"/>
        </a:p>
      </dgm:t>
    </dgm:pt>
    <dgm:pt modelId="{0D812B2A-C767-BA41-AB04-A4C7A8D52A56}" type="pres">
      <dgm:prSet presAssocID="{1BE6E24E-3A3B-624D-8691-ACB1FFFF03D4}" presName="node" presStyleLbl="node1" presStyleIdx="1" presStyleCnt="2" custScaleX="141620" custScaleY="49161" custRadScaleRad="80894" custRadScaleInc="46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8A28F-61AB-C74F-9CC5-2A9906931D46}" srcId="{F6F64862-9556-354D-B680-FB0B7C3B37DE}" destId="{CA30D520-58A7-E84C-9E1E-A983E868DBDE}" srcOrd="0" destOrd="0" parTransId="{BD2C00EF-33D4-E246-8C07-BE5042FB5489}" sibTransId="{1EDD96F3-B473-234F-A591-3BC8FADEC2FE}"/>
    <dgm:cxn modelId="{326C49F6-8414-944D-B70E-A83317E7CA87}" type="presOf" srcId="{1BE6E24E-3A3B-624D-8691-ACB1FFFF03D4}" destId="{0D812B2A-C767-BA41-AB04-A4C7A8D52A56}" srcOrd="0" destOrd="0" presId="urn:microsoft.com/office/officeart/2005/8/layout/radial4"/>
    <dgm:cxn modelId="{3F1449BC-D061-2B44-A9DE-F79168A335D2}" srcId="{C8FE799C-2F64-AD4F-8E42-10868D6F7289}" destId="{F6F64862-9556-354D-B680-FB0B7C3B37DE}" srcOrd="0" destOrd="0" parTransId="{1E04955B-F467-F640-8732-0958D20F010A}" sibTransId="{CCAAC642-C85C-864A-8AFE-C5900718819F}"/>
    <dgm:cxn modelId="{5CD32EA9-A767-EB4D-9FDE-9833603F9D71}" type="presOf" srcId="{CA30D520-58A7-E84C-9E1E-A983E868DBDE}" destId="{BEA6F584-C7F3-9D47-BA36-7AA2E552D183}" srcOrd="0" destOrd="0" presId="urn:microsoft.com/office/officeart/2005/8/layout/radial4"/>
    <dgm:cxn modelId="{F8FD2ED9-ECAC-4C4B-8F3B-383093B429E9}" type="presOf" srcId="{4109F417-D5ED-6D47-BE1A-6FE105FBE4E7}" destId="{941DF0EB-5C89-404F-A7D6-0FA9756175A4}" srcOrd="0" destOrd="0" presId="urn:microsoft.com/office/officeart/2005/8/layout/radial4"/>
    <dgm:cxn modelId="{4E6DA238-F3EC-7C49-B943-5BB1D4DBE313}" type="presOf" srcId="{F6F64862-9556-354D-B680-FB0B7C3B37DE}" destId="{FC2867E7-E956-A145-8917-D6034825F4A6}" srcOrd="0" destOrd="0" presId="urn:microsoft.com/office/officeart/2005/8/layout/radial4"/>
    <dgm:cxn modelId="{454E2F36-0B57-C042-9F63-012874F8E1B6}" srcId="{F6F64862-9556-354D-B680-FB0B7C3B37DE}" destId="{1BE6E24E-3A3B-624D-8691-ACB1FFFF03D4}" srcOrd="1" destOrd="0" parTransId="{4109F417-D5ED-6D47-BE1A-6FE105FBE4E7}" sibTransId="{2E24CEF4-21F7-AD4F-8BB4-FC7CD21E6414}"/>
    <dgm:cxn modelId="{0F7F270D-BC98-6D45-879E-5AB277B1F355}" type="presOf" srcId="{C8FE799C-2F64-AD4F-8E42-10868D6F7289}" destId="{57BE31B6-EC8C-D348-A515-32352EFA9588}" srcOrd="0" destOrd="0" presId="urn:microsoft.com/office/officeart/2005/8/layout/radial4"/>
    <dgm:cxn modelId="{8B2130CB-BADC-5943-96C4-CD9108047586}" type="presOf" srcId="{BD2C00EF-33D4-E246-8C07-BE5042FB5489}" destId="{C84779BE-C7EA-FC43-87DB-12324693F89F}" srcOrd="0" destOrd="0" presId="urn:microsoft.com/office/officeart/2005/8/layout/radial4"/>
    <dgm:cxn modelId="{E801D1A1-A6DF-624C-955A-57C5BE636A4A}" type="presParOf" srcId="{57BE31B6-EC8C-D348-A515-32352EFA9588}" destId="{FC2867E7-E956-A145-8917-D6034825F4A6}" srcOrd="0" destOrd="0" presId="urn:microsoft.com/office/officeart/2005/8/layout/radial4"/>
    <dgm:cxn modelId="{335B562E-8AC0-1942-A30F-70FD22D84CE8}" type="presParOf" srcId="{57BE31B6-EC8C-D348-A515-32352EFA9588}" destId="{C84779BE-C7EA-FC43-87DB-12324693F89F}" srcOrd="1" destOrd="0" presId="urn:microsoft.com/office/officeart/2005/8/layout/radial4"/>
    <dgm:cxn modelId="{1029FB7B-0281-6C47-A328-55DBE5673F4C}" type="presParOf" srcId="{57BE31B6-EC8C-D348-A515-32352EFA9588}" destId="{BEA6F584-C7F3-9D47-BA36-7AA2E552D183}" srcOrd="2" destOrd="0" presId="urn:microsoft.com/office/officeart/2005/8/layout/radial4"/>
    <dgm:cxn modelId="{A1F08DD4-011B-464E-8227-75F75856CDD9}" type="presParOf" srcId="{57BE31B6-EC8C-D348-A515-32352EFA9588}" destId="{941DF0EB-5C89-404F-A7D6-0FA9756175A4}" srcOrd="3" destOrd="0" presId="urn:microsoft.com/office/officeart/2005/8/layout/radial4"/>
    <dgm:cxn modelId="{424E8B4A-8F1B-F947-A829-6751A9801D00}" type="presParOf" srcId="{57BE31B6-EC8C-D348-A515-32352EFA9588}" destId="{0D812B2A-C767-BA41-AB04-A4C7A8D52A5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6180D-9D8C-BA43-8E7B-31C8D80E799C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41BEA6-0AB6-3248-9F78-0F9B89F9A6C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49C0A-B086-214C-8BF2-D10D74B0946D}" type="pres">
      <dgm:prSet presAssocID="{E341BEA6-0AB6-3248-9F78-0F9B89F9A6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376A1E5-8B1E-1B49-BF8C-02F5D719F1D1}" type="presOf" srcId="{E341BEA6-0AB6-3248-9F78-0F9B89F9A6C4}" destId="{2BF49C0A-B086-214C-8BF2-D10D74B094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FAF47F-BC62-464F-A9A8-26F20073EBF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EEBE4-F77B-3447-9F90-B2220344BE48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Por </a:t>
          </a:r>
          <a:r>
            <a:rPr lang="en-US" sz="2400" dirty="0" err="1" smtClean="0">
              <a:latin typeface="Arial"/>
              <a:cs typeface="Arial"/>
            </a:rPr>
            <a:t>mecanismo</a:t>
          </a:r>
          <a:endParaRPr lang="en-US" sz="2400" dirty="0">
            <a:latin typeface="Arial"/>
            <a:cs typeface="Arial"/>
          </a:endParaRPr>
        </a:p>
      </dgm:t>
    </dgm:pt>
    <dgm:pt modelId="{67AAB41A-A3F8-5844-9754-6EFFCDA0A794}" type="parTrans" cxnId="{7391028A-82CB-654D-A655-3038C46EEF39}">
      <dgm:prSet/>
      <dgm:spPr/>
      <dgm:t>
        <a:bodyPr/>
        <a:lstStyle/>
        <a:p>
          <a:endParaRPr lang="en-US"/>
        </a:p>
      </dgm:t>
    </dgm:pt>
    <dgm:pt modelId="{D1296E71-55C6-EB4B-92AC-361383C6C595}" type="sibTrans" cxnId="{7391028A-82CB-654D-A655-3038C46EEF39}">
      <dgm:prSet/>
      <dgm:spPr/>
      <dgm:t>
        <a:bodyPr/>
        <a:lstStyle/>
        <a:p>
          <a:endParaRPr lang="en-US"/>
        </a:p>
      </dgm:t>
    </dgm:pt>
    <dgm:pt modelId="{59C1E3E2-F153-364F-88D1-991B0A9C0822}">
      <dgm:prSet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Captação</a:t>
          </a:r>
          <a:r>
            <a:rPr lang="en-US" sz="2400" dirty="0" smtClean="0">
              <a:latin typeface="Arial"/>
              <a:cs typeface="Arial"/>
            </a:rPr>
            <a:t>                </a:t>
          </a:r>
          <a:r>
            <a:rPr lang="en-US" sz="2400" dirty="0" err="1" smtClean="0">
              <a:latin typeface="Arial"/>
              <a:cs typeface="Arial"/>
            </a:rPr>
            <a:t>ou</a:t>
          </a:r>
          <a:r>
            <a:rPr lang="en-US" sz="2400" dirty="0" smtClean="0">
              <a:latin typeface="Arial"/>
              <a:cs typeface="Arial"/>
            </a:rPr>
            <a:t>             </a:t>
          </a:r>
          <a:r>
            <a:rPr lang="en-US" sz="2400" dirty="0" err="1" smtClean="0">
              <a:latin typeface="Arial"/>
              <a:cs typeface="Arial"/>
            </a:rPr>
            <a:t>Bloqueada</a:t>
          </a:r>
          <a:endParaRPr lang="en-US" sz="2400" dirty="0">
            <a:latin typeface="Arial"/>
            <a:cs typeface="Arial"/>
          </a:endParaRPr>
        </a:p>
      </dgm:t>
    </dgm:pt>
    <dgm:pt modelId="{EF14B714-1C17-894F-8E94-BCD5D7C1E3A1}" type="parTrans" cxnId="{56726EC2-419B-C542-A154-0CA40A011B1E}">
      <dgm:prSet/>
      <dgm:spPr/>
      <dgm:t>
        <a:bodyPr/>
        <a:lstStyle/>
        <a:p>
          <a:endParaRPr lang="en-US"/>
        </a:p>
      </dgm:t>
    </dgm:pt>
    <dgm:pt modelId="{5649273F-1D4B-6E42-A8E8-A7B2FB35411C}" type="sibTrans" cxnId="{56726EC2-419B-C542-A154-0CA40A011B1E}">
      <dgm:prSet/>
      <dgm:spPr/>
      <dgm:t>
        <a:bodyPr/>
        <a:lstStyle/>
        <a:p>
          <a:endParaRPr lang="en-US"/>
        </a:p>
      </dgm:t>
    </dgm:pt>
    <dgm:pt modelId="{E2060118-A7E0-2A4B-8647-1878E7D5D0E6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Aplicação </a:t>
          </a:r>
          <a:r>
            <a:rPr lang="en-US" sz="2400" dirty="0" err="1" smtClean="0">
              <a:latin typeface="Arial"/>
              <a:cs typeface="Arial"/>
            </a:rPr>
            <a:t>Financeira</a:t>
          </a:r>
          <a:endParaRPr lang="en-US" sz="2400" dirty="0">
            <a:latin typeface="Arial"/>
            <a:cs typeface="Arial"/>
          </a:endParaRPr>
        </a:p>
      </dgm:t>
    </dgm:pt>
    <dgm:pt modelId="{B2E8D333-8B72-144E-95C1-EE543F3A11A7}" type="parTrans" cxnId="{02EE481C-5C01-EC40-A6EC-466501D5AF99}">
      <dgm:prSet/>
      <dgm:spPr/>
      <dgm:t>
        <a:bodyPr/>
        <a:lstStyle/>
        <a:p>
          <a:endParaRPr lang="en-US"/>
        </a:p>
      </dgm:t>
    </dgm:pt>
    <dgm:pt modelId="{E542CAC1-4184-554D-8C76-3E83AABE2C65}" type="sibTrans" cxnId="{02EE481C-5C01-EC40-A6EC-466501D5AF99}">
      <dgm:prSet/>
      <dgm:spPr/>
      <dgm:t>
        <a:bodyPr/>
        <a:lstStyle/>
        <a:p>
          <a:endParaRPr lang="en-US"/>
        </a:p>
      </dgm:t>
    </dgm:pt>
    <dgm:pt modelId="{8CD04A9F-6465-744A-BBC6-8F44236429E0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Depósito exclusivo de Captações</a:t>
          </a:r>
          <a:endParaRPr lang="en-US" sz="2400" dirty="0">
            <a:latin typeface="Arial"/>
            <a:cs typeface="Arial"/>
          </a:endParaRPr>
        </a:p>
      </dgm:t>
    </dgm:pt>
    <dgm:pt modelId="{460076CF-E084-2540-A474-B1778FF11654}" type="parTrans" cxnId="{402F2F5F-D3D1-7C4A-BBC1-30AA97043E9B}">
      <dgm:prSet/>
      <dgm:spPr/>
      <dgm:t>
        <a:bodyPr/>
        <a:lstStyle/>
        <a:p>
          <a:endParaRPr lang="en-US"/>
        </a:p>
      </dgm:t>
    </dgm:pt>
    <dgm:pt modelId="{960468E0-5041-A04A-807F-DA217FA29DA2}" type="sibTrans" cxnId="{402F2F5F-D3D1-7C4A-BBC1-30AA97043E9B}">
      <dgm:prSet/>
      <dgm:spPr/>
      <dgm:t>
        <a:bodyPr/>
        <a:lstStyle/>
        <a:p>
          <a:endParaRPr lang="en-US"/>
        </a:p>
      </dgm:t>
    </dgm:pt>
    <dgm:pt modelId="{2B7498DD-4054-9C4E-8DC1-76294466682B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 Transf. p/ conta de movimentação</a:t>
          </a:r>
          <a:endParaRPr lang="en-US" sz="2400" dirty="0">
            <a:latin typeface="Arial"/>
            <a:cs typeface="Arial"/>
          </a:endParaRPr>
        </a:p>
      </dgm:t>
    </dgm:pt>
    <dgm:pt modelId="{9C230A72-4213-8448-B200-DE9A8CBE8C3A}" type="parTrans" cxnId="{FA933ADE-D2DF-4D45-B69F-A155BB87D096}">
      <dgm:prSet/>
      <dgm:spPr/>
      <dgm:t>
        <a:bodyPr/>
        <a:lstStyle/>
        <a:p>
          <a:endParaRPr lang="en-US"/>
        </a:p>
      </dgm:t>
    </dgm:pt>
    <dgm:pt modelId="{CC7B0FC7-D6E0-D84B-BB36-0D4FB9C21BA9}" type="sibTrans" cxnId="{FA933ADE-D2DF-4D45-B69F-A155BB87D096}">
      <dgm:prSet/>
      <dgm:spPr/>
      <dgm:t>
        <a:bodyPr/>
        <a:lstStyle/>
        <a:p>
          <a:endParaRPr lang="en-US"/>
        </a:p>
      </dgm:t>
    </dgm:pt>
    <dgm:pt modelId="{CA7410D1-E96A-3344-AEC7-98FA0A3E7FBA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Aberta </a:t>
          </a:r>
          <a:r>
            <a:rPr lang="en-US" sz="2400" dirty="0" err="1" smtClean="0">
              <a:latin typeface="Arial"/>
              <a:cs typeface="Arial"/>
            </a:rPr>
            <a:t>pela</a:t>
          </a:r>
          <a:r>
            <a:rPr lang="en-US" sz="2400" dirty="0" smtClean="0">
              <a:latin typeface="Arial"/>
              <a:cs typeface="Arial"/>
            </a:rPr>
            <a:t> ANCINE</a:t>
          </a:r>
          <a:endParaRPr lang="en-US" sz="2400" dirty="0">
            <a:latin typeface="Arial"/>
            <a:cs typeface="Arial"/>
          </a:endParaRPr>
        </a:p>
      </dgm:t>
    </dgm:pt>
    <dgm:pt modelId="{BEF34B95-710D-EF40-BDD6-63DCFB31700A}" type="parTrans" cxnId="{8BE0B8C1-E473-4242-8A39-61EEFB44968E}">
      <dgm:prSet/>
      <dgm:spPr/>
      <dgm:t>
        <a:bodyPr/>
        <a:lstStyle/>
        <a:p>
          <a:endParaRPr lang="en-US"/>
        </a:p>
      </dgm:t>
    </dgm:pt>
    <dgm:pt modelId="{A7374E2C-164E-7441-B117-D515C211F921}" type="sibTrans" cxnId="{8BE0B8C1-E473-4242-8A39-61EEFB44968E}">
      <dgm:prSet/>
      <dgm:spPr/>
      <dgm:t>
        <a:bodyPr/>
        <a:lstStyle/>
        <a:p>
          <a:endParaRPr lang="en-US"/>
        </a:p>
      </dgm:t>
    </dgm:pt>
    <dgm:pt modelId="{FF1E870A-A800-9D40-8C44-099F33EFE8DF}" type="pres">
      <dgm:prSet presAssocID="{6FFAF47F-BC62-464F-A9A8-26F20073EB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4BCBF6-1419-1C42-AFD6-559170054CDA}" type="pres">
      <dgm:prSet presAssocID="{59C1E3E2-F153-364F-88D1-991B0A9C0822}" presName="root1" presStyleCnt="0"/>
      <dgm:spPr/>
    </dgm:pt>
    <dgm:pt modelId="{0D8FF8CC-0EE0-804F-B396-BD8A279447BD}" type="pres">
      <dgm:prSet presAssocID="{59C1E3E2-F153-364F-88D1-991B0A9C0822}" presName="LevelOneTextNode" presStyleLbl="node0" presStyleIdx="0" presStyleCnt="1" custScaleX="105037" custScaleY="92068" custLinFactNeighborX="2384" custLinFactNeighborY="-90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3A71BA-F759-504B-AFEA-37DF64FB0D66}" type="pres">
      <dgm:prSet presAssocID="{59C1E3E2-F153-364F-88D1-991B0A9C0822}" presName="level2hierChild" presStyleCnt="0"/>
      <dgm:spPr/>
    </dgm:pt>
    <dgm:pt modelId="{7F5034E5-EFD3-9244-9CA3-315AE391321B}" type="pres">
      <dgm:prSet presAssocID="{BEF34B95-710D-EF40-BDD6-63DCFB31700A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274B190B-2A1A-354E-8E7D-6701FFA3CEC5}" type="pres">
      <dgm:prSet presAssocID="{BEF34B95-710D-EF40-BDD6-63DCFB31700A}" presName="connTx" presStyleLbl="parChTrans1D2" presStyleIdx="0" presStyleCnt="5"/>
      <dgm:spPr/>
      <dgm:t>
        <a:bodyPr/>
        <a:lstStyle/>
        <a:p>
          <a:endParaRPr lang="pt-BR"/>
        </a:p>
      </dgm:t>
    </dgm:pt>
    <dgm:pt modelId="{1613E74F-B90E-B64F-B40A-344536CB3A88}" type="pres">
      <dgm:prSet presAssocID="{CA7410D1-E96A-3344-AEC7-98FA0A3E7FBA}" presName="root2" presStyleCnt="0"/>
      <dgm:spPr/>
    </dgm:pt>
    <dgm:pt modelId="{8A2CF6BB-6E17-7D46-88CD-C921C3BC3E87}" type="pres">
      <dgm:prSet presAssocID="{CA7410D1-E96A-3344-AEC7-98FA0A3E7FBA}" presName="LevelTwoTextNode" presStyleLbl="node2" presStyleIdx="0" presStyleCnt="5" custScaleX="113063" custScaleY="59536" custLinFactNeighborX="-7077" custLinFactNeighborY="-1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CFE7EB-422F-E94C-97C0-546B37645A12}" type="pres">
      <dgm:prSet presAssocID="{CA7410D1-E96A-3344-AEC7-98FA0A3E7FBA}" presName="level3hierChild" presStyleCnt="0"/>
      <dgm:spPr/>
    </dgm:pt>
    <dgm:pt modelId="{33A65881-DA0F-034F-BE60-119E31EFF2C4}" type="pres">
      <dgm:prSet presAssocID="{67AAB41A-A3F8-5844-9754-6EFFCDA0A794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B5EB2CD8-E978-2747-A412-9FCC91955095}" type="pres">
      <dgm:prSet presAssocID="{67AAB41A-A3F8-5844-9754-6EFFCDA0A794}" presName="connTx" presStyleLbl="parChTrans1D2" presStyleIdx="1" presStyleCnt="5"/>
      <dgm:spPr/>
      <dgm:t>
        <a:bodyPr/>
        <a:lstStyle/>
        <a:p>
          <a:endParaRPr lang="pt-BR"/>
        </a:p>
      </dgm:t>
    </dgm:pt>
    <dgm:pt modelId="{FB06263E-3249-5C46-9758-EA450D6D4FFD}" type="pres">
      <dgm:prSet presAssocID="{FF3EEBE4-F77B-3447-9F90-B2220344BE48}" presName="root2" presStyleCnt="0"/>
      <dgm:spPr/>
    </dgm:pt>
    <dgm:pt modelId="{D5C088DC-D87B-334C-B808-44DCB54BC182}" type="pres">
      <dgm:prSet presAssocID="{FF3EEBE4-F77B-3447-9F90-B2220344BE48}" presName="LevelTwoTextNode" presStyleLbl="node2" presStyleIdx="1" presStyleCnt="5" custScaleX="113063" custScaleY="59536" custLinFactNeighborX="-7077" custLinFactNeighborY="-6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3D657-7140-0F47-B228-3965B524DAD9}" type="pres">
      <dgm:prSet presAssocID="{FF3EEBE4-F77B-3447-9F90-B2220344BE48}" presName="level3hierChild" presStyleCnt="0"/>
      <dgm:spPr/>
    </dgm:pt>
    <dgm:pt modelId="{BD43DC36-5655-904E-97DB-8BA5ABA0CC7B}" type="pres">
      <dgm:prSet presAssocID="{B2E8D333-8B72-144E-95C1-EE543F3A11A7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DF089C90-0093-734C-909A-CCB464AC376D}" type="pres">
      <dgm:prSet presAssocID="{B2E8D333-8B72-144E-95C1-EE543F3A11A7}" presName="connTx" presStyleLbl="parChTrans1D2" presStyleIdx="2" presStyleCnt="5"/>
      <dgm:spPr/>
      <dgm:t>
        <a:bodyPr/>
        <a:lstStyle/>
        <a:p>
          <a:endParaRPr lang="pt-BR"/>
        </a:p>
      </dgm:t>
    </dgm:pt>
    <dgm:pt modelId="{A7036349-CD0F-534E-A9E9-BA396D8FACB8}" type="pres">
      <dgm:prSet presAssocID="{E2060118-A7E0-2A4B-8647-1878E7D5D0E6}" presName="root2" presStyleCnt="0"/>
      <dgm:spPr/>
    </dgm:pt>
    <dgm:pt modelId="{E13C9DA7-C863-C645-B798-7A22B1283123}" type="pres">
      <dgm:prSet presAssocID="{E2060118-A7E0-2A4B-8647-1878E7D5D0E6}" presName="LevelTwoTextNode" presStyleLbl="node2" presStyleIdx="2" presStyleCnt="5" custScaleX="113063" custScaleY="59536" custLinFactNeighborX="-7077" custLinFactNeighborY="-12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0F1F5-DC91-5442-9B18-2769E214BC67}" type="pres">
      <dgm:prSet presAssocID="{E2060118-A7E0-2A4B-8647-1878E7D5D0E6}" presName="level3hierChild" presStyleCnt="0"/>
      <dgm:spPr/>
    </dgm:pt>
    <dgm:pt modelId="{A0D30097-53A6-6A4B-821B-FB94F1F6A909}" type="pres">
      <dgm:prSet presAssocID="{460076CF-E084-2540-A474-B1778FF11654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48F91D00-F5C4-5F47-A449-C434DD9A1E91}" type="pres">
      <dgm:prSet presAssocID="{460076CF-E084-2540-A474-B1778FF11654}" presName="connTx" presStyleLbl="parChTrans1D2" presStyleIdx="3" presStyleCnt="5"/>
      <dgm:spPr/>
      <dgm:t>
        <a:bodyPr/>
        <a:lstStyle/>
        <a:p>
          <a:endParaRPr lang="pt-BR"/>
        </a:p>
      </dgm:t>
    </dgm:pt>
    <dgm:pt modelId="{3C70B1A0-8A42-6142-811D-C2FF6A2CB6B2}" type="pres">
      <dgm:prSet presAssocID="{8CD04A9F-6465-744A-BBC6-8F44236429E0}" presName="root2" presStyleCnt="0"/>
      <dgm:spPr/>
    </dgm:pt>
    <dgm:pt modelId="{CDD6276F-10E2-8846-B44C-9FAC1E520266}" type="pres">
      <dgm:prSet presAssocID="{8CD04A9F-6465-744A-BBC6-8F44236429E0}" presName="LevelTwoTextNode" presStyleLbl="node2" presStyleIdx="3" presStyleCnt="5" custScaleX="113063" custScaleY="59536" custLinFactNeighborX="-7077" custLinFactNeighborY="-18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3BEFC-56F8-A145-9DDF-946734EBE33B}" type="pres">
      <dgm:prSet presAssocID="{8CD04A9F-6465-744A-BBC6-8F44236429E0}" presName="level3hierChild" presStyleCnt="0"/>
      <dgm:spPr/>
    </dgm:pt>
    <dgm:pt modelId="{3F88340C-D69F-5A4D-895D-80F04D3ED018}" type="pres">
      <dgm:prSet presAssocID="{9C230A72-4213-8448-B200-DE9A8CBE8C3A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8D7EF2B4-8058-0141-AFCB-23C78C277987}" type="pres">
      <dgm:prSet presAssocID="{9C230A72-4213-8448-B200-DE9A8CBE8C3A}" presName="connTx" presStyleLbl="parChTrans1D2" presStyleIdx="4" presStyleCnt="5"/>
      <dgm:spPr/>
      <dgm:t>
        <a:bodyPr/>
        <a:lstStyle/>
        <a:p>
          <a:endParaRPr lang="pt-BR"/>
        </a:p>
      </dgm:t>
    </dgm:pt>
    <dgm:pt modelId="{9C5EDC40-9A1D-814E-8F4A-249E7B6D4BEE}" type="pres">
      <dgm:prSet presAssocID="{2B7498DD-4054-9C4E-8DC1-76294466682B}" presName="root2" presStyleCnt="0"/>
      <dgm:spPr/>
    </dgm:pt>
    <dgm:pt modelId="{8A803215-1E31-BE4E-BD5E-3D2DF57D8617}" type="pres">
      <dgm:prSet presAssocID="{2B7498DD-4054-9C4E-8DC1-76294466682B}" presName="LevelTwoTextNode" presStyleLbl="node2" presStyleIdx="4" presStyleCnt="5" custScaleX="113063" custScaleY="59536" custLinFactNeighborX="-7077" custLinFactNeighborY="-2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A9775-FFC5-7245-80EE-133C4CD7B6F8}" type="pres">
      <dgm:prSet presAssocID="{2B7498DD-4054-9C4E-8DC1-76294466682B}" presName="level3hierChild" presStyleCnt="0"/>
      <dgm:spPr/>
    </dgm:pt>
  </dgm:ptLst>
  <dgm:cxnLst>
    <dgm:cxn modelId="{0FC67CA3-14C7-4341-9ED4-C28D6B47F4E3}" type="presOf" srcId="{59C1E3E2-F153-364F-88D1-991B0A9C0822}" destId="{0D8FF8CC-0EE0-804F-B396-BD8A279447BD}" srcOrd="0" destOrd="0" presId="urn:microsoft.com/office/officeart/2005/8/layout/hierarchy2"/>
    <dgm:cxn modelId="{402F2F5F-D3D1-7C4A-BBC1-30AA97043E9B}" srcId="{59C1E3E2-F153-364F-88D1-991B0A9C0822}" destId="{8CD04A9F-6465-744A-BBC6-8F44236429E0}" srcOrd="3" destOrd="0" parTransId="{460076CF-E084-2540-A474-B1778FF11654}" sibTransId="{960468E0-5041-A04A-807F-DA217FA29DA2}"/>
    <dgm:cxn modelId="{722C2E9F-F741-9F49-B6DE-3451C6AB1372}" type="presOf" srcId="{B2E8D333-8B72-144E-95C1-EE543F3A11A7}" destId="{BD43DC36-5655-904E-97DB-8BA5ABA0CC7B}" srcOrd="0" destOrd="0" presId="urn:microsoft.com/office/officeart/2005/8/layout/hierarchy2"/>
    <dgm:cxn modelId="{8BE0B8C1-E473-4242-8A39-61EEFB44968E}" srcId="{59C1E3E2-F153-364F-88D1-991B0A9C0822}" destId="{CA7410D1-E96A-3344-AEC7-98FA0A3E7FBA}" srcOrd="0" destOrd="0" parTransId="{BEF34B95-710D-EF40-BDD6-63DCFB31700A}" sibTransId="{A7374E2C-164E-7441-B117-D515C211F921}"/>
    <dgm:cxn modelId="{7391028A-82CB-654D-A655-3038C46EEF39}" srcId="{59C1E3E2-F153-364F-88D1-991B0A9C0822}" destId="{FF3EEBE4-F77B-3447-9F90-B2220344BE48}" srcOrd="1" destOrd="0" parTransId="{67AAB41A-A3F8-5844-9754-6EFFCDA0A794}" sibTransId="{D1296E71-55C6-EB4B-92AC-361383C6C595}"/>
    <dgm:cxn modelId="{3C10F9C6-6C8A-BD4B-931E-1CC01977C4FB}" type="presOf" srcId="{B2E8D333-8B72-144E-95C1-EE543F3A11A7}" destId="{DF089C90-0093-734C-909A-CCB464AC376D}" srcOrd="1" destOrd="0" presId="urn:microsoft.com/office/officeart/2005/8/layout/hierarchy2"/>
    <dgm:cxn modelId="{91701C0C-CA07-6A49-9055-27B1AF2306CD}" type="presOf" srcId="{FF3EEBE4-F77B-3447-9F90-B2220344BE48}" destId="{D5C088DC-D87B-334C-B808-44DCB54BC182}" srcOrd="0" destOrd="0" presId="urn:microsoft.com/office/officeart/2005/8/layout/hierarchy2"/>
    <dgm:cxn modelId="{A68C6411-3412-1448-B79D-2A7FDEF28EF9}" type="presOf" srcId="{67AAB41A-A3F8-5844-9754-6EFFCDA0A794}" destId="{B5EB2CD8-E978-2747-A412-9FCC91955095}" srcOrd="1" destOrd="0" presId="urn:microsoft.com/office/officeart/2005/8/layout/hierarchy2"/>
    <dgm:cxn modelId="{DB5A2B2A-9D40-9249-913C-6F48DA260C9E}" type="presOf" srcId="{BEF34B95-710D-EF40-BDD6-63DCFB31700A}" destId="{7F5034E5-EFD3-9244-9CA3-315AE391321B}" srcOrd="0" destOrd="0" presId="urn:microsoft.com/office/officeart/2005/8/layout/hierarchy2"/>
    <dgm:cxn modelId="{CA5D605A-4AC6-FF40-9495-2F135D0D9B56}" type="presOf" srcId="{460076CF-E084-2540-A474-B1778FF11654}" destId="{48F91D00-F5C4-5F47-A449-C434DD9A1E91}" srcOrd="1" destOrd="0" presId="urn:microsoft.com/office/officeart/2005/8/layout/hierarchy2"/>
    <dgm:cxn modelId="{56726EC2-419B-C542-A154-0CA40A011B1E}" srcId="{6FFAF47F-BC62-464F-A9A8-26F20073EBFA}" destId="{59C1E3E2-F153-364F-88D1-991B0A9C0822}" srcOrd="0" destOrd="0" parTransId="{EF14B714-1C17-894F-8E94-BCD5D7C1E3A1}" sibTransId="{5649273F-1D4B-6E42-A8E8-A7B2FB35411C}"/>
    <dgm:cxn modelId="{B0A16036-742C-2948-92F9-9C872E1EEFDF}" type="presOf" srcId="{CA7410D1-E96A-3344-AEC7-98FA0A3E7FBA}" destId="{8A2CF6BB-6E17-7D46-88CD-C921C3BC3E87}" srcOrd="0" destOrd="0" presId="urn:microsoft.com/office/officeart/2005/8/layout/hierarchy2"/>
    <dgm:cxn modelId="{01DACC46-B87C-B340-88B6-B03FB7AD89FA}" type="presOf" srcId="{BEF34B95-710D-EF40-BDD6-63DCFB31700A}" destId="{274B190B-2A1A-354E-8E7D-6701FFA3CEC5}" srcOrd="1" destOrd="0" presId="urn:microsoft.com/office/officeart/2005/8/layout/hierarchy2"/>
    <dgm:cxn modelId="{7768BB33-46EF-9340-B157-CD8C2673566C}" type="presOf" srcId="{67AAB41A-A3F8-5844-9754-6EFFCDA0A794}" destId="{33A65881-DA0F-034F-BE60-119E31EFF2C4}" srcOrd="0" destOrd="0" presId="urn:microsoft.com/office/officeart/2005/8/layout/hierarchy2"/>
    <dgm:cxn modelId="{02EE481C-5C01-EC40-A6EC-466501D5AF99}" srcId="{59C1E3E2-F153-364F-88D1-991B0A9C0822}" destId="{E2060118-A7E0-2A4B-8647-1878E7D5D0E6}" srcOrd="2" destOrd="0" parTransId="{B2E8D333-8B72-144E-95C1-EE543F3A11A7}" sibTransId="{E542CAC1-4184-554D-8C76-3E83AABE2C65}"/>
    <dgm:cxn modelId="{FA933ADE-D2DF-4D45-B69F-A155BB87D096}" srcId="{59C1E3E2-F153-364F-88D1-991B0A9C0822}" destId="{2B7498DD-4054-9C4E-8DC1-76294466682B}" srcOrd="4" destOrd="0" parTransId="{9C230A72-4213-8448-B200-DE9A8CBE8C3A}" sibTransId="{CC7B0FC7-D6E0-D84B-BB36-0D4FB9C21BA9}"/>
    <dgm:cxn modelId="{65B5FE32-D9AC-D84F-9720-93EA010CB505}" type="presOf" srcId="{6FFAF47F-BC62-464F-A9A8-26F20073EBFA}" destId="{FF1E870A-A800-9D40-8C44-099F33EFE8DF}" srcOrd="0" destOrd="0" presId="urn:microsoft.com/office/officeart/2005/8/layout/hierarchy2"/>
    <dgm:cxn modelId="{E021FFCD-6B5B-964A-BCF2-A140C7F7B3BE}" type="presOf" srcId="{E2060118-A7E0-2A4B-8647-1878E7D5D0E6}" destId="{E13C9DA7-C863-C645-B798-7A22B1283123}" srcOrd="0" destOrd="0" presId="urn:microsoft.com/office/officeart/2005/8/layout/hierarchy2"/>
    <dgm:cxn modelId="{F81D435F-5725-8740-96F4-D81F67E1E1D7}" type="presOf" srcId="{9C230A72-4213-8448-B200-DE9A8CBE8C3A}" destId="{8D7EF2B4-8058-0141-AFCB-23C78C277987}" srcOrd="1" destOrd="0" presId="urn:microsoft.com/office/officeart/2005/8/layout/hierarchy2"/>
    <dgm:cxn modelId="{F7140977-0381-374E-81FD-D241C985A302}" type="presOf" srcId="{2B7498DD-4054-9C4E-8DC1-76294466682B}" destId="{8A803215-1E31-BE4E-BD5E-3D2DF57D8617}" srcOrd="0" destOrd="0" presId="urn:microsoft.com/office/officeart/2005/8/layout/hierarchy2"/>
    <dgm:cxn modelId="{122C1455-2049-1244-8F38-C20A9923B16E}" type="presOf" srcId="{9C230A72-4213-8448-B200-DE9A8CBE8C3A}" destId="{3F88340C-D69F-5A4D-895D-80F04D3ED018}" srcOrd="0" destOrd="0" presId="urn:microsoft.com/office/officeart/2005/8/layout/hierarchy2"/>
    <dgm:cxn modelId="{B6664EC0-64AA-184F-BA63-B3E2ED0D8101}" type="presOf" srcId="{8CD04A9F-6465-744A-BBC6-8F44236429E0}" destId="{CDD6276F-10E2-8846-B44C-9FAC1E520266}" srcOrd="0" destOrd="0" presId="urn:microsoft.com/office/officeart/2005/8/layout/hierarchy2"/>
    <dgm:cxn modelId="{B873CA20-97C2-CA44-A64C-C7945CD2A609}" type="presOf" srcId="{460076CF-E084-2540-A474-B1778FF11654}" destId="{A0D30097-53A6-6A4B-821B-FB94F1F6A909}" srcOrd="0" destOrd="0" presId="urn:microsoft.com/office/officeart/2005/8/layout/hierarchy2"/>
    <dgm:cxn modelId="{0DCDD362-871B-6445-A50F-865386F3D3F1}" type="presParOf" srcId="{FF1E870A-A800-9D40-8C44-099F33EFE8DF}" destId="{C34BCBF6-1419-1C42-AFD6-559170054CDA}" srcOrd="0" destOrd="0" presId="urn:microsoft.com/office/officeart/2005/8/layout/hierarchy2"/>
    <dgm:cxn modelId="{BFC1C001-64DC-C64C-BDDB-5B90EAD6A5C9}" type="presParOf" srcId="{C34BCBF6-1419-1C42-AFD6-559170054CDA}" destId="{0D8FF8CC-0EE0-804F-B396-BD8A279447BD}" srcOrd="0" destOrd="0" presId="urn:microsoft.com/office/officeart/2005/8/layout/hierarchy2"/>
    <dgm:cxn modelId="{9E8681F6-10BE-A643-A567-87039D5A7B20}" type="presParOf" srcId="{C34BCBF6-1419-1C42-AFD6-559170054CDA}" destId="{C73A71BA-F759-504B-AFEA-37DF64FB0D66}" srcOrd="1" destOrd="0" presId="urn:microsoft.com/office/officeart/2005/8/layout/hierarchy2"/>
    <dgm:cxn modelId="{8A0B8C64-3662-6A4C-8732-D0B092A32364}" type="presParOf" srcId="{C73A71BA-F759-504B-AFEA-37DF64FB0D66}" destId="{7F5034E5-EFD3-9244-9CA3-315AE391321B}" srcOrd="0" destOrd="0" presId="urn:microsoft.com/office/officeart/2005/8/layout/hierarchy2"/>
    <dgm:cxn modelId="{49FBE5EF-7430-3448-A186-4750A4BBA6C2}" type="presParOf" srcId="{7F5034E5-EFD3-9244-9CA3-315AE391321B}" destId="{274B190B-2A1A-354E-8E7D-6701FFA3CEC5}" srcOrd="0" destOrd="0" presId="urn:microsoft.com/office/officeart/2005/8/layout/hierarchy2"/>
    <dgm:cxn modelId="{5F8BDBE0-9DBF-6443-9508-3E89DF47546D}" type="presParOf" srcId="{C73A71BA-F759-504B-AFEA-37DF64FB0D66}" destId="{1613E74F-B90E-B64F-B40A-344536CB3A88}" srcOrd="1" destOrd="0" presId="urn:microsoft.com/office/officeart/2005/8/layout/hierarchy2"/>
    <dgm:cxn modelId="{4A1C7C12-A455-EC4C-A60D-F2852ECECFB0}" type="presParOf" srcId="{1613E74F-B90E-B64F-B40A-344536CB3A88}" destId="{8A2CF6BB-6E17-7D46-88CD-C921C3BC3E87}" srcOrd="0" destOrd="0" presId="urn:microsoft.com/office/officeart/2005/8/layout/hierarchy2"/>
    <dgm:cxn modelId="{B16D4ACB-67AD-5841-B5C7-4E90FF66E239}" type="presParOf" srcId="{1613E74F-B90E-B64F-B40A-344536CB3A88}" destId="{E5CFE7EB-422F-E94C-97C0-546B37645A12}" srcOrd="1" destOrd="0" presId="urn:microsoft.com/office/officeart/2005/8/layout/hierarchy2"/>
    <dgm:cxn modelId="{423A7846-20E2-BD4C-9ACF-500D3C55B88D}" type="presParOf" srcId="{C73A71BA-F759-504B-AFEA-37DF64FB0D66}" destId="{33A65881-DA0F-034F-BE60-119E31EFF2C4}" srcOrd="2" destOrd="0" presId="urn:microsoft.com/office/officeart/2005/8/layout/hierarchy2"/>
    <dgm:cxn modelId="{4B72EF3B-A538-0741-BD42-7B2CCF6863EB}" type="presParOf" srcId="{33A65881-DA0F-034F-BE60-119E31EFF2C4}" destId="{B5EB2CD8-E978-2747-A412-9FCC91955095}" srcOrd="0" destOrd="0" presId="urn:microsoft.com/office/officeart/2005/8/layout/hierarchy2"/>
    <dgm:cxn modelId="{B35AB7EE-1912-154E-9FCE-E43A6A2200C6}" type="presParOf" srcId="{C73A71BA-F759-504B-AFEA-37DF64FB0D66}" destId="{FB06263E-3249-5C46-9758-EA450D6D4FFD}" srcOrd="3" destOrd="0" presId="urn:microsoft.com/office/officeart/2005/8/layout/hierarchy2"/>
    <dgm:cxn modelId="{E2AB27AF-3528-DE42-B4DE-3B0144080127}" type="presParOf" srcId="{FB06263E-3249-5C46-9758-EA450D6D4FFD}" destId="{D5C088DC-D87B-334C-B808-44DCB54BC182}" srcOrd="0" destOrd="0" presId="urn:microsoft.com/office/officeart/2005/8/layout/hierarchy2"/>
    <dgm:cxn modelId="{EEC02F26-1036-204C-ACAA-92540BD77B26}" type="presParOf" srcId="{FB06263E-3249-5C46-9758-EA450D6D4FFD}" destId="{69F3D657-7140-0F47-B228-3965B524DAD9}" srcOrd="1" destOrd="0" presId="urn:microsoft.com/office/officeart/2005/8/layout/hierarchy2"/>
    <dgm:cxn modelId="{0C5B6FB5-C5EA-B145-B9BA-E40C19647190}" type="presParOf" srcId="{C73A71BA-F759-504B-AFEA-37DF64FB0D66}" destId="{BD43DC36-5655-904E-97DB-8BA5ABA0CC7B}" srcOrd="4" destOrd="0" presId="urn:microsoft.com/office/officeart/2005/8/layout/hierarchy2"/>
    <dgm:cxn modelId="{887BE835-B3C5-D441-A81E-2D7322DD8368}" type="presParOf" srcId="{BD43DC36-5655-904E-97DB-8BA5ABA0CC7B}" destId="{DF089C90-0093-734C-909A-CCB464AC376D}" srcOrd="0" destOrd="0" presId="urn:microsoft.com/office/officeart/2005/8/layout/hierarchy2"/>
    <dgm:cxn modelId="{22A207BF-FAB9-2648-8881-56B6547C402E}" type="presParOf" srcId="{C73A71BA-F759-504B-AFEA-37DF64FB0D66}" destId="{A7036349-CD0F-534E-A9E9-BA396D8FACB8}" srcOrd="5" destOrd="0" presId="urn:microsoft.com/office/officeart/2005/8/layout/hierarchy2"/>
    <dgm:cxn modelId="{110CE1B7-3C55-B64C-BDB2-A63090FDD23E}" type="presParOf" srcId="{A7036349-CD0F-534E-A9E9-BA396D8FACB8}" destId="{E13C9DA7-C863-C645-B798-7A22B1283123}" srcOrd="0" destOrd="0" presId="urn:microsoft.com/office/officeart/2005/8/layout/hierarchy2"/>
    <dgm:cxn modelId="{EF73EA31-366F-F641-BF0B-5A9A9AECA41C}" type="presParOf" srcId="{A7036349-CD0F-534E-A9E9-BA396D8FACB8}" destId="{1490F1F5-DC91-5442-9B18-2769E214BC67}" srcOrd="1" destOrd="0" presId="urn:microsoft.com/office/officeart/2005/8/layout/hierarchy2"/>
    <dgm:cxn modelId="{7F3BC396-C0D2-F841-B893-A25AA9085FA0}" type="presParOf" srcId="{C73A71BA-F759-504B-AFEA-37DF64FB0D66}" destId="{A0D30097-53A6-6A4B-821B-FB94F1F6A909}" srcOrd="6" destOrd="0" presId="urn:microsoft.com/office/officeart/2005/8/layout/hierarchy2"/>
    <dgm:cxn modelId="{E28BFEC2-5847-2445-952C-65768ED6D72C}" type="presParOf" srcId="{A0D30097-53A6-6A4B-821B-FB94F1F6A909}" destId="{48F91D00-F5C4-5F47-A449-C434DD9A1E91}" srcOrd="0" destOrd="0" presId="urn:microsoft.com/office/officeart/2005/8/layout/hierarchy2"/>
    <dgm:cxn modelId="{9555B9E9-0127-FC43-AE51-34073815D6E0}" type="presParOf" srcId="{C73A71BA-F759-504B-AFEA-37DF64FB0D66}" destId="{3C70B1A0-8A42-6142-811D-C2FF6A2CB6B2}" srcOrd="7" destOrd="0" presId="urn:microsoft.com/office/officeart/2005/8/layout/hierarchy2"/>
    <dgm:cxn modelId="{F2D7F079-8887-5B4B-82B8-80C4BC7D19F2}" type="presParOf" srcId="{3C70B1A0-8A42-6142-811D-C2FF6A2CB6B2}" destId="{CDD6276F-10E2-8846-B44C-9FAC1E520266}" srcOrd="0" destOrd="0" presId="urn:microsoft.com/office/officeart/2005/8/layout/hierarchy2"/>
    <dgm:cxn modelId="{175BA838-90C6-AD43-9BEC-36215B96D870}" type="presParOf" srcId="{3C70B1A0-8A42-6142-811D-C2FF6A2CB6B2}" destId="{0623BEFC-56F8-A145-9DDF-946734EBE33B}" srcOrd="1" destOrd="0" presId="urn:microsoft.com/office/officeart/2005/8/layout/hierarchy2"/>
    <dgm:cxn modelId="{7B5FA731-B89F-BA41-8130-4F716CA64534}" type="presParOf" srcId="{C73A71BA-F759-504B-AFEA-37DF64FB0D66}" destId="{3F88340C-D69F-5A4D-895D-80F04D3ED018}" srcOrd="8" destOrd="0" presId="urn:microsoft.com/office/officeart/2005/8/layout/hierarchy2"/>
    <dgm:cxn modelId="{61BC9AA7-9BBD-7A41-8C1E-6788438D0701}" type="presParOf" srcId="{3F88340C-D69F-5A4D-895D-80F04D3ED018}" destId="{8D7EF2B4-8058-0141-AFCB-23C78C277987}" srcOrd="0" destOrd="0" presId="urn:microsoft.com/office/officeart/2005/8/layout/hierarchy2"/>
    <dgm:cxn modelId="{09F25546-034F-7640-84FC-2219B9C4E01C}" type="presParOf" srcId="{C73A71BA-F759-504B-AFEA-37DF64FB0D66}" destId="{9C5EDC40-9A1D-814E-8F4A-249E7B6D4BEE}" srcOrd="9" destOrd="0" presId="urn:microsoft.com/office/officeart/2005/8/layout/hierarchy2"/>
    <dgm:cxn modelId="{33AB34D3-5782-9B44-9254-75DFE0E26329}" type="presParOf" srcId="{9C5EDC40-9A1D-814E-8F4A-249E7B6D4BEE}" destId="{8A803215-1E31-BE4E-BD5E-3D2DF57D8617}" srcOrd="0" destOrd="0" presId="urn:microsoft.com/office/officeart/2005/8/layout/hierarchy2"/>
    <dgm:cxn modelId="{B6E3A477-99EE-784D-8E91-BE7B1B45E8CD}" type="presParOf" srcId="{9C5EDC40-9A1D-814E-8F4A-249E7B6D4BEE}" destId="{D6AA9775-FFC5-7245-80EE-133C4CD7B6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41BEA6-0AB6-3248-9F78-0F9B89F9A6C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49C0A-B086-214C-8BF2-D10D74B0946D}" type="pres">
      <dgm:prSet presAssocID="{E341BEA6-0AB6-3248-9F78-0F9B89F9A6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E62FF6DD-3FD1-9643-A497-C35777DDB98B}" type="presOf" srcId="{E341BEA6-0AB6-3248-9F78-0F9B89F9A6C4}" destId="{2BF49C0A-B086-214C-8BF2-D10D74B094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FAF47F-BC62-464F-A9A8-26F20073EBF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EEBE4-F77B-3447-9F90-B2220344BE48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Por Lei / </a:t>
          </a:r>
          <a:r>
            <a:rPr lang="en-US" sz="2400" dirty="0" err="1" smtClean="0">
              <a:latin typeface="Arial"/>
              <a:cs typeface="Arial"/>
            </a:rPr>
            <a:t>Edital</a:t>
          </a:r>
          <a:endParaRPr lang="en-US" sz="2400" dirty="0">
            <a:latin typeface="Arial"/>
            <a:cs typeface="Arial"/>
          </a:endParaRPr>
        </a:p>
      </dgm:t>
    </dgm:pt>
    <dgm:pt modelId="{67AAB41A-A3F8-5844-9754-6EFFCDA0A794}" type="parTrans" cxnId="{7391028A-82CB-654D-A655-3038C46EEF39}">
      <dgm:prSet/>
      <dgm:spPr/>
      <dgm:t>
        <a:bodyPr/>
        <a:lstStyle/>
        <a:p>
          <a:endParaRPr lang="en-US"/>
        </a:p>
      </dgm:t>
    </dgm:pt>
    <dgm:pt modelId="{D1296E71-55C6-EB4B-92AC-361383C6C595}" type="sibTrans" cxnId="{7391028A-82CB-654D-A655-3038C46EEF39}">
      <dgm:prSet/>
      <dgm:spPr/>
      <dgm:t>
        <a:bodyPr/>
        <a:lstStyle/>
        <a:p>
          <a:endParaRPr lang="en-US"/>
        </a:p>
      </dgm:t>
    </dgm:pt>
    <dgm:pt modelId="{59C1E3E2-F153-364F-88D1-991B0A9C0822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Movimentação</a:t>
          </a:r>
          <a:endParaRPr lang="en-US" sz="2400" dirty="0">
            <a:latin typeface="Arial"/>
            <a:cs typeface="Arial"/>
          </a:endParaRPr>
        </a:p>
      </dgm:t>
    </dgm:pt>
    <dgm:pt modelId="{EF14B714-1C17-894F-8E94-BCD5D7C1E3A1}" type="parTrans" cxnId="{56726EC2-419B-C542-A154-0CA40A011B1E}">
      <dgm:prSet/>
      <dgm:spPr/>
      <dgm:t>
        <a:bodyPr/>
        <a:lstStyle/>
        <a:p>
          <a:endParaRPr lang="en-US"/>
        </a:p>
      </dgm:t>
    </dgm:pt>
    <dgm:pt modelId="{5649273F-1D4B-6E42-A8E8-A7B2FB35411C}" type="sibTrans" cxnId="{56726EC2-419B-C542-A154-0CA40A011B1E}">
      <dgm:prSet/>
      <dgm:spPr/>
      <dgm:t>
        <a:bodyPr/>
        <a:lstStyle/>
        <a:p>
          <a:endParaRPr lang="en-US"/>
        </a:p>
      </dgm:t>
    </dgm:pt>
    <dgm:pt modelId="{E2060118-A7E0-2A4B-8647-1878E7D5D0E6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Aplicação </a:t>
          </a:r>
          <a:r>
            <a:rPr lang="en-US" sz="2400" dirty="0" err="1" smtClean="0">
              <a:latin typeface="Arial"/>
              <a:cs typeface="Arial"/>
            </a:rPr>
            <a:t>Financeira</a:t>
          </a:r>
          <a:endParaRPr lang="en-US" sz="2400" dirty="0">
            <a:latin typeface="Arial"/>
            <a:cs typeface="Arial"/>
          </a:endParaRPr>
        </a:p>
      </dgm:t>
    </dgm:pt>
    <dgm:pt modelId="{B2E8D333-8B72-144E-95C1-EE543F3A11A7}" type="parTrans" cxnId="{02EE481C-5C01-EC40-A6EC-466501D5AF99}">
      <dgm:prSet/>
      <dgm:spPr/>
      <dgm:t>
        <a:bodyPr/>
        <a:lstStyle/>
        <a:p>
          <a:endParaRPr lang="en-US"/>
        </a:p>
      </dgm:t>
    </dgm:pt>
    <dgm:pt modelId="{E542CAC1-4184-554D-8C76-3E83AABE2C65}" type="sibTrans" cxnId="{02EE481C-5C01-EC40-A6EC-466501D5AF99}">
      <dgm:prSet/>
      <dgm:spPr/>
      <dgm:t>
        <a:bodyPr/>
        <a:lstStyle/>
        <a:p>
          <a:endParaRPr lang="en-US"/>
        </a:p>
      </dgm:t>
    </dgm:pt>
    <dgm:pt modelId="{CA7410D1-E96A-3344-AEC7-98FA0A3E7FBA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Aberta </a:t>
          </a:r>
          <a:r>
            <a:rPr lang="en-US" sz="2400" dirty="0" err="1" smtClean="0">
              <a:latin typeface="Arial"/>
              <a:cs typeface="Arial"/>
            </a:rPr>
            <a:t>pela</a:t>
          </a:r>
          <a:r>
            <a:rPr lang="en-US" sz="2400" dirty="0" smtClean="0">
              <a:latin typeface="Arial"/>
              <a:cs typeface="Arial"/>
            </a:rPr>
            <a:t> ANCINE</a:t>
          </a:r>
          <a:endParaRPr lang="en-US" sz="2400" dirty="0">
            <a:latin typeface="Arial"/>
            <a:cs typeface="Arial"/>
          </a:endParaRPr>
        </a:p>
      </dgm:t>
    </dgm:pt>
    <dgm:pt modelId="{BEF34B95-710D-EF40-BDD6-63DCFB31700A}" type="parTrans" cxnId="{8BE0B8C1-E473-4242-8A39-61EEFB44968E}">
      <dgm:prSet/>
      <dgm:spPr/>
      <dgm:t>
        <a:bodyPr/>
        <a:lstStyle/>
        <a:p>
          <a:endParaRPr lang="en-US"/>
        </a:p>
      </dgm:t>
    </dgm:pt>
    <dgm:pt modelId="{A7374E2C-164E-7441-B117-D515C211F921}" type="sibTrans" cxnId="{8BE0B8C1-E473-4242-8A39-61EEFB44968E}">
      <dgm:prSet/>
      <dgm:spPr/>
      <dgm:t>
        <a:bodyPr/>
        <a:lstStyle/>
        <a:p>
          <a:endParaRPr lang="en-US"/>
        </a:p>
      </dgm:t>
    </dgm:pt>
    <dgm:pt modelId="{039887E0-C20F-354B-A100-ECD38BD59AEC}">
      <dgm:prSet custT="1"/>
      <dgm:spPr/>
      <dgm:t>
        <a:bodyPr/>
        <a:lstStyle/>
        <a:p>
          <a:r>
            <a:rPr lang="en-US" sz="2300" dirty="0" smtClean="0">
              <a:latin typeface="Arial"/>
              <a:cs typeface="Arial"/>
            </a:rPr>
            <a:t>Lei 8313/91</a:t>
          </a:r>
          <a:endParaRPr lang="en-US" sz="2300" dirty="0">
            <a:latin typeface="Arial"/>
            <a:cs typeface="Arial"/>
          </a:endParaRPr>
        </a:p>
      </dgm:t>
    </dgm:pt>
    <dgm:pt modelId="{D6EA181C-0ADA-AB4F-819C-42188E4141AC}" type="parTrans" cxnId="{BE2BCF65-266C-1C46-A055-71663A371F78}">
      <dgm:prSet/>
      <dgm:spPr/>
      <dgm:t>
        <a:bodyPr/>
        <a:lstStyle/>
        <a:p>
          <a:endParaRPr lang="en-US"/>
        </a:p>
      </dgm:t>
    </dgm:pt>
    <dgm:pt modelId="{96EE2932-1BF3-4640-B562-62762FF2701B}" type="sibTrans" cxnId="{BE2BCF65-266C-1C46-A055-71663A371F78}">
      <dgm:prSet/>
      <dgm:spPr/>
      <dgm:t>
        <a:bodyPr/>
        <a:lstStyle/>
        <a:p>
          <a:endParaRPr lang="en-US"/>
        </a:p>
      </dgm:t>
    </dgm:pt>
    <dgm:pt modelId="{10586405-7464-3B44-A878-30851DDEAD1D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Lei 8685/93</a:t>
          </a:r>
          <a:endParaRPr lang="en-US" sz="2400" dirty="0">
            <a:latin typeface="Arial"/>
            <a:cs typeface="Arial"/>
          </a:endParaRPr>
        </a:p>
      </dgm:t>
    </dgm:pt>
    <dgm:pt modelId="{B6115A38-3807-8841-B5DC-04ECC842DB4B}" type="parTrans" cxnId="{917D51C8-73E1-A346-B918-06890D029C27}">
      <dgm:prSet/>
      <dgm:spPr/>
      <dgm:t>
        <a:bodyPr/>
        <a:lstStyle/>
        <a:p>
          <a:endParaRPr lang="en-US"/>
        </a:p>
      </dgm:t>
    </dgm:pt>
    <dgm:pt modelId="{9130EA86-6048-AD4A-B39A-D5D7E6E2344D}" type="sibTrans" cxnId="{917D51C8-73E1-A346-B918-06890D029C27}">
      <dgm:prSet/>
      <dgm:spPr/>
      <dgm:t>
        <a:bodyPr/>
        <a:lstStyle/>
        <a:p>
          <a:endParaRPr lang="en-US"/>
        </a:p>
      </dgm:t>
    </dgm:pt>
    <dgm:pt modelId="{9CD0F066-F5A8-8040-8AAA-CA5DE80F2700}">
      <dgm:prSet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Inciso</a:t>
          </a:r>
          <a:r>
            <a:rPr lang="en-US" sz="2400" dirty="0" smtClean="0">
              <a:latin typeface="Arial"/>
              <a:cs typeface="Arial"/>
            </a:rPr>
            <a:t> X, Art. 39 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MP 2228-1/01</a:t>
          </a:r>
          <a:endParaRPr lang="en-US" sz="2400" dirty="0">
            <a:latin typeface="Arial"/>
            <a:cs typeface="Arial"/>
          </a:endParaRPr>
        </a:p>
      </dgm:t>
    </dgm:pt>
    <dgm:pt modelId="{3B5E882C-4FA1-E143-AC51-BA5734032748}" type="parTrans" cxnId="{08BA5460-4BC0-E54D-922B-994E8E924B00}">
      <dgm:prSet/>
      <dgm:spPr/>
      <dgm:t>
        <a:bodyPr/>
        <a:lstStyle/>
        <a:p>
          <a:endParaRPr lang="en-US"/>
        </a:p>
      </dgm:t>
    </dgm:pt>
    <dgm:pt modelId="{F679B664-AFEC-CE41-A8FB-482764388AF9}" type="sibTrans" cxnId="{08BA5460-4BC0-E54D-922B-994E8E924B00}">
      <dgm:prSet/>
      <dgm:spPr/>
      <dgm:t>
        <a:bodyPr/>
        <a:lstStyle/>
        <a:p>
          <a:endParaRPr lang="en-US"/>
        </a:p>
      </dgm:t>
    </dgm:pt>
    <dgm:pt modelId="{6DDDEACA-1F78-4341-B9B2-F03D5C35C14B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Art. 41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MP 2228-1/01 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FUNCINES</a:t>
          </a:r>
          <a:endParaRPr lang="en-US" sz="2400" dirty="0">
            <a:latin typeface="Arial"/>
            <a:cs typeface="Arial"/>
          </a:endParaRPr>
        </a:p>
      </dgm:t>
    </dgm:pt>
    <dgm:pt modelId="{C53D7197-00F3-6D4A-8658-13966F1181D2}" type="parTrans" cxnId="{D1A70090-08D9-FA4A-8D05-1504CDFDFA82}">
      <dgm:prSet/>
      <dgm:spPr/>
      <dgm:t>
        <a:bodyPr/>
        <a:lstStyle/>
        <a:p>
          <a:endParaRPr lang="en-US"/>
        </a:p>
      </dgm:t>
    </dgm:pt>
    <dgm:pt modelId="{C2BA18DA-B026-3046-9C5F-7FAA169EED8F}" type="sibTrans" cxnId="{D1A70090-08D9-FA4A-8D05-1504CDFDFA82}">
      <dgm:prSet/>
      <dgm:spPr/>
      <dgm:t>
        <a:bodyPr/>
        <a:lstStyle/>
        <a:p>
          <a:endParaRPr lang="en-US"/>
        </a:p>
      </dgm:t>
    </dgm:pt>
    <dgm:pt modelId="{D0324097-C4A2-F14F-A430-3856F2A11081}">
      <dgm:prSet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Edital</a:t>
          </a:r>
          <a:endParaRPr lang="en-US" sz="2400" dirty="0">
            <a:latin typeface="Arial"/>
            <a:cs typeface="Arial"/>
          </a:endParaRPr>
        </a:p>
      </dgm:t>
    </dgm:pt>
    <dgm:pt modelId="{93656B59-789E-E846-B1C1-C90287C75682}" type="parTrans" cxnId="{4CD7903A-63FC-6145-9DFA-34E6105C8DA2}">
      <dgm:prSet/>
      <dgm:spPr/>
      <dgm:t>
        <a:bodyPr/>
        <a:lstStyle/>
        <a:p>
          <a:endParaRPr lang="en-US"/>
        </a:p>
      </dgm:t>
    </dgm:pt>
    <dgm:pt modelId="{63408049-4C87-4849-A26F-7C732D641803}" type="sibTrans" cxnId="{4CD7903A-63FC-6145-9DFA-34E6105C8DA2}">
      <dgm:prSet/>
      <dgm:spPr/>
      <dgm:t>
        <a:bodyPr/>
        <a:lstStyle/>
        <a:p>
          <a:endParaRPr lang="en-US"/>
        </a:p>
      </dgm:t>
    </dgm:pt>
    <dgm:pt modelId="{8CD04A9F-6465-744A-BBC6-8F44236429E0}">
      <dgm:prSet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Depósitos</a:t>
          </a:r>
          <a:r>
            <a:rPr lang="en-US" sz="2400" dirty="0" smtClean="0">
              <a:latin typeface="Arial"/>
              <a:cs typeface="Arial"/>
            </a:rPr>
            <a:t> p/ </a:t>
          </a:r>
          <a:r>
            <a:rPr lang="en-US" sz="2400" dirty="0" err="1" smtClean="0">
              <a:latin typeface="Arial"/>
              <a:cs typeface="Arial"/>
            </a:rPr>
            <a:t>pagamento</a:t>
          </a:r>
          <a:r>
            <a:rPr lang="en-US" sz="2400" dirty="0" smtClean="0">
              <a:latin typeface="Arial"/>
              <a:cs typeface="Arial"/>
            </a:rPr>
            <a:t> de </a:t>
          </a:r>
          <a:r>
            <a:rPr lang="en-US" sz="2400" dirty="0" err="1" smtClean="0">
              <a:latin typeface="Arial"/>
              <a:cs typeface="Arial"/>
            </a:rPr>
            <a:t>despesas</a:t>
          </a:r>
          <a:r>
            <a:rPr lang="en-US" sz="2400" dirty="0" smtClean="0">
              <a:latin typeface="Arial"/>
              <a:cs typeface="Arial"/>
            </a:rPr>
            <a:t> do </a:t>
          </a:r>
          <a:r>
            <a:rPr lang="en-US" sz="2400" dirty="0" err="1" smtClean="0">
              <a:latin typeface="Arial"/>
              <a:cs typeface="Arial"/>
            </a:rPr>
            <a:t>projeto</a:t>
          </a:r>
          <a:endParaRPr lang="en-US" sz="2400" dirty="0">
            <a:latin typeface="Arial"/>
            <a:cs typeface="Arial"/>
          </a:endParaRPr>
        </a:p>
      </dgm:t>
    </dgm:pt>
    <dgm:pt modelId="{960468E0-5041-A04A-807F-DA217FA29DA2}" type="sibTrans" cxnId="{402F2F5F-D3D1-7C4A-BBC1-30AA97043E9B}">
      <dgm:prSet/>
      <dgm:spPr/>
      <dgm:t>
        <a:bodyPr/>
        <a:lstStyle/>
        <a:p>
          <a:endParaRPr lang="en-US"/>
        </a:p>
      </dgm:t>
    </dgm:pt>
    <dgm:pt modelId="{460076CF-E084-2540-A474-B1778FF11654}" type="parTrans" cxnId="{402F2F5F-D3D1-7C4A-BBC1-30AA97043E9B}">
      <dgm:prSet/>
      <dgm:spPr/>
      <dgm:t>
        <a:bodyPr/>
        <a:lstStyle/>
        <a:p>
          <a:endParaRPr lang="en-US"/>
        </a:p>
      </dgm:t>
    </dgm:pt>
    <dgm:pt modelId="{2B7498DD-4054-9C4E-8DC1-76294466682B}">
      <dgm:prSet custT="1"/>
      <dgm:spPr/>
      <dgm:t>
        <a:bodyPr/>
        <a:lstStyle/>
        <a:p>
          <a:r>
            <a:rPr lang="en-US" sz="2300" dirty="0" err="1" smtClean="0">
              <a:latin typeface="Arial"/>
              <a:cs typeface="Arial"/>
            </a:rPr>
            <a:t>Pagamentos</a:t>
          </a:r>
          <a:r>
            <a:rPr lang="en-US" sz="2300" dirty="0" smtClean="0">
              <a:latin typeface="Arial"/>
              <a:cs typeface="Arial"/>
            </a:rPr>
            <a:t> </a:t>
          </a:r>
          <a:r>
            <a:rPr lang="en-US" sz="2300" dirty="0" err="1" smtClean="0">
              <a:latin typeface="Arial"/>
              <a:cs typeface="Arial"/>
            </a:rPr>
            <a:t>exclusivos</a:t>
          </a:r>
          <a:r>
            <a:rPr lang="en-US" sz="2300" dirty="0" smtClean="0">
              <a:latin typeface="Arial"/>
              <a:cs typeface="Arial"/>
            </a:rPr>
            <a:t> e </a:t>
          </a:r>
          <a:r>
            <a:rPr lang="en-US" sz="2300" dirty="0" err="1" smtClean="0">
              <a:latin typeface="Arial"/>
              <a:cs typeface="Arial"/>
            </a:rPr>
            <a:t>nominais</a:t>
          </a:r>
          <a:r>
            <a:rPr lang="en-US" sz="2300" dirty="0" smtClean="0">
              <a:latin typeface="Arial"/>
              <a:cs typeface="Arial"/>
            </a:rPr>
            <a:t> </a:t>
          </a:r>
          <a:r>
            <a:rPr lang="en-US" sz="2300" dirty="0" err="1" smtClean="0">
              <a:latin typeface="Arial"/>
              <a:cs typeface="Arial"/>
            </a:rPr>
            <a:t>aos</a:t>
          </a:r>
          <a:r>
            <a:rPr lang="en-US" sz="2300" dirty="0" smtClean="0">
              <a:latin typeface="Arial"/>
              <a:cs typeface="Arial"/>
            </a:rPr>
            <a:t> </a:t>
          </a:r>
          <a:r>
            <a:rPr lang="en-US" sz="2300" dirty="0" err="1" smtClean="0">
              <a:latin typeface="Arial"/>
              <a:cs typeface="Arial"/>
            </a:rPr>
            <a:t>fornecedores</a:t>
          </a:r>
          <a:endParaRPr lang="en-US" sz="2300" dirty="0">
            <a:latin typeface="Arial"/>
            <a:cs typeface="Arial"/>
          </a:endParaRPr>
        </a:p>
      </dgm:t>
    </dgm:pt>
    <dgm:pt modelId="{CC7B0FC7-D6E0-D84B-BB36-0D4FB9C21BA9}" type="sibTrans" cxnId="{FA933ADE-D2DF-4D45-B69F-A155BB87D096}">
      <dgm:prSet/>
      <dgm:spPr/>
      <dgm:t>
        <a:bodyPr/>
        <a:lstStyle/>
        <a:p>
          <a:endParaRPr lang="en-US"/>
        </a:p>
      </dgm:t>
    </dgm:pt>
    <dgm:pt modelId="{9C230A72-4213-8448-B200-DE9A8CBE8C3A}" type="parTrans" cxnId="{FA933ADE-D2DF-4D45-B69F-A155BB87D096}">
      <dgm:prSet/>
      <dgm:spPr/>
      <dgm:t>
        <a:bodyPr/>
        <a:lstStyle/>
        <a:p>
          <a:endParaRPr lang="en-US"/>
        </a:p>
      </dgm:t>
    </dgm:pt>
    <dgm:pt modelId="{FF1E870A-A800-9D40-8C44-099F33EFE8DF}" type="pres">
      <dgm:prSet presAssocID="{6FFAF47F-BC62-464F-A9A8-26F20073EB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4BCBF6-1419-1C42-AFD6-559170054CDA}" type="pres">
      <dgm:prSet presAssocID="{59C1E3E2-F153-364F-88D1-991B0A9C0822}" presName="root1" presStyleCnt="0"/>
      <dgm:spPr/>
    </dgm:pt>
    <dgm:pt modelId="{0D8FF8CC-0EE0-804F-B396-BD8A279447BD}" type="pres">
      <dgm:prSet presAssocID="{59C1E3E2-F153-364F-88D1-991B0A9C0822}" presName="LevelOneTextNode" presStyleLbl="node0" presStyleIdx="0" presStyleCnt="1" custScaleX="416335" custScaleY="404224" custLinFactX="-981" custLinFactY="-100000" custLinFactNeighborX="-100000" custLinFactNeighborY="-1998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3A71BA-F759-504B-AFEA-37DF64FB0D66}" type="pres">
      <dgm:prSet presAssocID="{59C1E3E2-F153-364F-88D1-991B0A9C0822}" presName="level2hierChild" presStyleCnt="0"/>
      <dgm:spPr/>
    </dgm:pt>
    <dgm:pt modelId="{7F5034E5-EFD3-9244-9CA3-315AE391321B}" type="pres">
      <dgm:prSet presAssocID="{BEF34B95-710D-EF40-BDD6-63DCFB31700A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274B190B-2A1A-354E-8E7D-6701FFA3CEC5}" type="pres">
      <dgm:prSet presAssocID="{BEF34B95-710D-EF40-BDD6-63DCFB31700A}" presName="connTx" presStyleLbl="parChTrans1D2" presStyleIdx="0" presStyleCnt="5"/>
      <dgm:spPr/>
      <dgm:t>
        <a:bodyPr/>
        <a:lstStyle/>
        <a:p>
          <a:endParaRPr lang="pt-BR"/>
        </a:p>
      </dgm:t>
    </dgm:pt>
    <dgm:pt modelId="{1613E74F-B90E-B64F-B40A-344536CB3A88}" type="pres">
      <dgm:prSet presAssocID="{CA7410D1-E96A-3344-AEC7-98FA0A3E7FBA}" presName="root2" presStyleCnt="0"/>
      <dgm:spPr/>
    </dgm:pt>
    <dgm:pt modelId="{8A2CF6BB-6E17-7D46-88CD-C921C3BC3E87}" type="pres">
      <dgm:prSet presAssocID="{CA7410D1-E96A-3344-AEC7-98FA0A3E7FBA}" presName="LevelTwoTextNode" presStyleLbl="node2" presStyleIdx="0" presStyleCnt="5" custScaleX="581461" custScaleY="179171" custLinFactY="-200000" custLinFactNeighborX="-36459" custLinFactNeighborY="-254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FE7EB-422F-E94C-97C0-546B37645A12}" type="pres">
      <dgm:prSet presAssocID="{CA7410D1-E96A-3344-AEC7-98FA0A3E7FBA}" presName="level3hierChild" presStyleCnt="0"/>
      <dgm:spPr/>
    </dgm:pt>
    <dgm:pt modelId="{33A65881-DA0F-034F-BE60-119E31EFF2C4}" type="pres">
      <dgm:prSet presAssocID="{67AAB41A-A3F8-5844-9754-6EFFCDA0A794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B5EB2CD8-E978-2747-A412-9FCC91955095}" type="pres">
      <dgm:prSet presAssocID="{67AAB41A-A3F8-5844-9754-6EFFCDA0A794}" presName="connTx" presStyleLbl="parChTrans1D2" presStyleIdx="1" presStyleCnt="5"/>
      <dgm:spPr/>
      <dgm:t>
        <a:bodyPr/>
        <a:lstStyle/>
        <a:p>
          <a:endParaRPr lang="pt-BR"/>
        </a:p>
      </dgm:t>
    </dgm:pt>
    <dgm:pt modelId="{FB06263E-3249-5C46-9758-EA450D6D4FFD}" type="pres">
      <dgm:prSet presAssocID="{FF3EEBE4-F77B-3447-9F90-B2220344BE48}" presName="root2" presStyleCnt="0"/>
      <dgm:spPr/>
    </dgm:pt>
    <dgm:pt modelId="{D5C088DC-D87B-334C-B808-44DCB54BC182}" type="pres">
      <dgm:prSet presAssocID="{FF3EEBE4-F77B-3447-9F90-B2220344BE48}" presName="LevelTwoTextNode" presStyleLbl="node2" presStyleIdx="1" presStyleCnt="5" custScaleX="581461" custScaleY="209936" custLinFactY="-200000" custLinFactNeighborX="-36459" custLinFactNeighborY="-211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3D657-7140-0F47-B228-3965B524DAD9}" type="pres">
      <dgm:prSet presAssocID="{FF3EEBE4-F77B-3447-9F90-B2220344BE48}" presName="level3hierChild" presStyleCnt="0"/>
      <dgm:spPr/>
    </dgm:pt>
    <dgm:pt modelId="{7DF84298-1C7D-7444-8096-831C41A34A30}" type="pres">
      <dgm:prSet presAssocID="{D6EA181C-0ADA-AB4F-819C-42188E4141AC}" presName="conn2-1" presStyleLbl="parChTrans1D3" presStyleIdx="0" presStyleCnt="5"/>
      <dgm:spPr/>
      <dgm:t>
        <a:bodyPr/>
        <a:lstStyle/>
        <a:p>
          <a:endParaRPr lang="pt-BR"/>
        </a:p>
      </dgm:t>
    </dgm:pt>
    <dgm:pt modelId="{CA5AE0C9-87AD-D746-B1A4-E84378AF5926}" type="pres">
      <dgm:prSet presAssocID="{D6EA181C-0ADA-AB4F-819C-42188E4141AC}" presName="connTx" presStyleLbl="parChTrans1D3" presStyleIdx="0" presStyleCnt="5"/>
      <dgm:spPr/>
      <dgm:t>
        <a:bodyPr/>
        <a:lstStyle/>
        <a:p>
          <a:endParaRPr lang="pt-BR"/>
        </a:p>
      </dgm:t>
    </dgm:pt>
    <dgm:pt modelId="{5674A692-F869-A74B-BD5A-D7F7B6DE0128}" type="pres">
      <dgm:prSet presAssocID="{039887E0-C20F-354B-A100-ECD38BD59AEC}" presName="root2" presStyleCnt="0"/>
      <dgm:spPr/>
    </dgm:pt>
    <dgm:pt modelId="{9EBE63CB-6836-AA47-83EA-03EDCB7A5EC6}" type="pres">
      <dgm:prSet presAssocID="{039887E0-C20F-354B-A100-ECD38BD59AEC}" presName="LevelTwoTextNode" presStyleLbl="node3" presStyleIdx="0" presStyleCnt="5" custScaleX="440449" custScaleY="177806" custLinFactNeighborX="27207" custLinFactNeighborY="-28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D45BE-254A-8A40-868B-0D06DE6ECECF}" type="pres">
      <dgm:prSet presAssocID="{039887E0-C20F-354B-A100-ECD38BD59AEC}" presName="level3hierChild" presStyleCnt="0"/>
      <dgm:spPr/>
    </dgm:pt>
    <dgm:pt modelId="{367B4944-D1FC-F346-96F5-A6C534D3EA0A}" type="pres">
      <dgm:prSet presAssocID="{B6115A38-3807-8841-B5DC-04ECC842DB4B}" presName="conn2-1" presStyleLbl="parChTrans1D3" presStyleIdx="1" presStyleCnt="5"/>
      <dgm:spPr/>
      <dgm:t>
        <a:bodyPr/>
        <a:lstStyle/>
        <a:p>
          <a:endParaRPr lang="pt-BR"/>
        </a:p>
      </dgm:t>
    </dgm:pt>
    <dgm:pt modelId="{93D21150-65C5-EC48-AA5C-58E773A6A234}" type="pres">
      <dgm:prSet presAssocID="{B6115A38-3807-8841-B5DC-04ECC842DB4B}" presName="connTx" presStyleLbl="parChTrans1D3" presStyleIdx="1" presStyleCnt="5"/>
      <dgm:spPr/>
      <dgm:t>
        <a:bodyPr/>
        <a:lstStyle/>
        <a:p>
          <a:endParaRPr lang="pt-BR"/>
        </a:p>
      </dgm:t>
    </dgm:pt>
    <dgm:pt modelId="{5216B923-2472-694B-AD86-0AE0CAEF39DC}" type="pres">
      <dgm:prSet presAssocID="{10586405-7464-3B44-A878-30851DDEAD1D}" presName="root2" presStyleCnt="0"/>
      <dgm:spPr/>
    </dgm:pt>
    <dgm:pt modelId="{B09BE0E4-B989-E84A-B045-4E6772F600A4}" type="pres">
      <dgm:prSet presAssocID="{10586405-7464-3B44-A878-30851DDEAD1D}" presName="LevelTwoTextNode" presStyleLbl="node3" presStyleIdx="1" presStyleCnt="5" custScaleX="440449" custScaleY="185942" custLinFactNeighborX="27691" custLinFactNeighborY="12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D4C6F-CC70-474F-8CAC-D2A33D4AC5B0}" type="pres">
      <dgm:prSet presAssocID="{10586405-7464-3B44-A878-30851DDEAD1D}" presName="level3hierChild" presStyleCnt="0"/>
      <dgm:spPr/>
    </dgm:pt>
    <dgm:pt modelId="{41A0CE28-7C6B-D94D-A128-9ED7C786DB9E}" type="pres">
      <dgm:prSet presAssocID="{3B5E882C-4FA1-E143-AC51-BA5734032748}" presName="conn2-1" presStyleLbl="parChTrans1D3" presStyleIdx="2" presStyleCnt="5"/>
      <dgm:spPr/>
      <dgm:t>
        <a:bodyPr/>
        <a:lstStyle/>
        <a:p>
          <a:endParaRPr lang="pt-BR"/>
        </a:p>
      </dgm:t>
    </dgm:pt>
    <dgm:pt modelId="{477C87F8-03FC-834A-ABE0-1258640ED4EF}" type="pres">
      <dgm:prSet presAssocID="{3B5E882C-4FA1-E143-AC51-BA5734032748}" presName="connTx" presStyleLbl="parChTrans1D3" presStyleIdx="2" presStyleCnt="5"/>
      <dgm:spPr/>
      <dgm:t>
        <a:bodyPr/>
        <a:lstStyle/>
        <a:p>
          <a:endParaRPr lang="pt-BR"/>
        </a:p>
      </dgm:t>
    </dgm:pt>
    <dgm:pt modelId="{4532ECDD-DFDA-9F45-8C03-C3BA3A8472B5}" type="pres">
      <dgm:prSet presAssocID="{9CD0F066-F5A8-8040-8AAA-CA5DE80F2700}" presName="root2" presStyleCnt="0"/>
      <dgm:spPr/>
    </dgm:pt>
    <dgm:pt modelId="{DD597E83-8E08-5F40-A83B-D2065F2B4940}" type="pres">
      <dgm:prSet presAssocID="{9CD0F066-F5A8-8040-8AAA-CA5DE80F2700}" presName="LevelTwoTextNode" presStyleLbl="node3" presStyleIdx="2" presStyleCnt="5" custScaleX="455966" custScaleY="299327" custLinFactNeighborX="27207" custLinFactNeighborY="29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89880-0EF6-3347-B485-8F6ABEC05E2D}" type="pres">
      <dgm:prSet presAssocID="{9CD0F066-F5A8-8040-8AAA-CA5DE80F2700}" presName="level3hierChild" presStyleCnt="0"/>
      <dgm:spPr/>
    </dgm:pt>
    <dgm:pt modelId="{59871E7F-9D9E-F747-98E8-F72B5D592720}" type="pres">
      <dgm:prSet presAssocID="{C53D7197-00F3-6D4A-8658-13966F1181D2}" presName="conn2-1" presStyleLbl="parChTrans1D3" presStyleIdx="3" presStyleCnt="5"/>
      <dgm:spPr/>
      <dgm:t>
        <a:bodyPr/>
        <a:lstStyle/>
        <a:p>
          <a:endParaRPr lang="pt-BR"/>
        </a:p>
      </dgm:t>
    </dgm:pt>
    <dgm:pt modelId="{98377435-F89D-DD4C-AD28-43226ECCC116}" type="pres">
      <dgm:prSet presAssocID="{C53D7197-00F3-6D4A-8658-13966F1181D2}" presName="connTx" presStyleLbl="parChTrans1D3" presStyleIdx="3" presStyleCnt="5"/>
      <dgm:spPr/>
      <dgm:t>
        <a:bodyPr/>
        <a:lstStyle/>
        <a:p>
          <a:endParaRPr lang="pt-BR"/>
        </a:p>
      </dgm:t>
    </dgm:pt>
    <dgm:pt modelId="{107BE07F-4547-AD4A-BFB9-F710AEB8436E}" type="pres">
      <dgm:prSet presAssocID="{6DDDEACA-1F78-4341-B9B2-F03D5C35C14B}" presName="root2" presStyleCnt="0"/>
      <dgm:spPr/>
    </dgm:pt>
    <dgm:pt modelId="{C218205E-DE2F-0944-B104-282111D23D88}" type="pres">
      <dgm:prSet presAssocID="{6DDDEACA-1F78-4341-B9B2-F03D5C35C14B}" presName="LevelTwoTextNode" presStyleLbl="node3" presStyleIdx="3" presStyleCnt="5" custScaleX="460083" custScaleY="544058" custLinFactNeighborX="27207" custLinFactNeighborY="49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03772-6B3B-2B4B-948D-EA60D61024AF}" type="pres">
      <dgm:prSet presAssocID="{6DDDEACA-1F78-4341-B9B2-F03D5C35C14B}" presName="level3hierChild" presStyleCnt="0"/>
      <dgm:spPr/>
    </dgm:pt>
    <dgm:pt modelId="{4DCD7868-E0B7-4343-9B39-6EC494651B19}" type="pres">
      <dgm:prSet presAssocID="{93656B59-789E-E846-B1C1-C90287C75682}" presName="conn2-1" presStyleLbl="parChTrans1D3" presStyleIdx="4" presStyleCnt="5"/>
      <dgm:spPr/>
      <dgm:t>
        <a:bodyPr/>
        <a:lstStyle/>
        <a:p>
          <a:endParaRPr lang="pt-BR"/>
        </a:p>
      </dgm:t>
    </dgm:pt>
    <dgm:pt modelId="{FFA32FD0-F094-424D-AEA4-1B27F3D031AE}" type="pres">
      <dgm:prSet presAssocID="{93656B59-789E-E846-B1C1-C90287C75682}" presName="connTx" presStyleLbl="parChTrans1D3" presStyleIdx="4" presStyleCnt="5"/>
      <dgm:spPr/>
      <dgm:t>
        <a:bodyPr/>
        <a:lstStyle/>
        <a:p>
          <a:endParaRPr lang="pt-BR"/>
        </a:p>
      </dgm:t>
    </dgm:pt>
    <dgm:pt modelId="{5EDCBC53-C5C3-DD41-B3CA-41EC2BD942BC}" type="pres">
      <dgm:prSet presAssocID="{D0324097-C4A2-F14F-A430-3856F2A11081}" presName="root2" presStyleCnt="0"/>
      <dgm:spPr/>
    </dgm:pt>
    <dgm:pt modelId="{C1929FEC-6CA4-A542-9A59-DC5407E1D1A0}" type="pres">
      <dgm:prSet presAssocID="{D0324097-C4A2-F14F-A430-3856F2A11081}" presName="LevelTwoTextNode" presStyleLbl="node3" presStyleIdx="4" presStyleCnt="5" custScaleX="331466" custScaleY="165948" custLinFactNeighborX="27207" custLinFactNeighborY="77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A4F565-A175-C84D-9E19-1ADC17C0D4B3}" type="pres">
      <dgm:prSet presAssocID="{D0324097-C4A2-F14F-A430-3856F2A11081}" presName="level3hierChild" presStyleCnt="0"/>
      <dgm:spPr/>
    </dgm:pt>
    <dgm:pt modelId="{BD43DC36-5655-904E-97DB-8BA5ABA0CC7B}" type="pres">
      <dgm:prSet presAssocID="{B2E8D333-8B72-144E-95C1-EE543F3A11A7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DF089C90-0093-734C-909A-CCB464AC376D}" type="pres">
      <dgm:prSet presAssocID="{B2E8D333-8B72-144E-95C1-EE543F3A11A7}" presName="connTx" presStyleLbl="parChTrans1D2" presStyleIdx="2" presStyleCnt="5"/>
      <dgm:spPr/>
      <dgm:t>
        <a:bodyPr/>
        <a:lstStyle/>
        <a:p>
          <a:endParaRPr lang="pt-BR"/>
        </a:p>
      </dgm:t>
    </dgm:pt>
    <dgm:pt modelId="{A7036349-CD0F-534E-A9E9-BA396D8FACB8}" type="pres">
      <dgm:prSet presAssocID="{E2060118-A7E0-2A4B-8647-1878E7D5D0E6}" presName="root2" presStyleCnt="0"/>
      <dgm:spPr/>
    </dgm:pt>
    <dgm:pt modelId="{E13C9DA7-C863-C645-B798-7A22B1283123}" type="pres">
      <dgm:prSet presAssocID="{E2060118-A7E0-2A4B-8647-1878E7D5D0E6}" presName="LevelTwoTextNode" presStyleLbl="node2" presStyleIdx="2" presStyleCnt="5" custScaleX="581461" custScaleY="210017" custLinFactY="-176866" custLinFactNeighborX="-3645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0F1F5-DC91-5442-9B18-2769E214BC67}" type="pres">
      <dgm:prSet presAssocID="{E2060118-A7E0-2A4B-8647-1878E7D5D0E6}" presName="level3hierChild" presStyleCnt="0"/>
      <dgm:spPr/>
    </dgm:pt>
    <dgm:pt modelId="{A0D30097-53A6-6A4B-821B-FB94F1F6A909}" type="pres">
      <dgm:prSet presAssocID="{460076CF-E084-2540-A474-B1778FF11654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48F91D00-F5C4-5F47-A449-C434DD9A1E91}" type="pres">
      <dgm:prSet presAssocID="{460076CF-E084-2540-A474-B1778FF11654}" presName="connTx" presStyleLbl="parChTrans1D2" presStyleIdx="3" presStyleCnt="5"/>
      <dgm:spPr/>
      <dgm:t>
        <a:bodyPr/>
        <a:lstStyle/>
        <a:p>
          <a:endParaRPr lang="pt-BR"/>
        </a:p>
      </dgm:t>
    </dgm:pt>
    <dgm:pt modelId="{3C70B1A0-8A42-6142-811D-C2FF6A2CB6B2}" type="pres">
      <dgm:prSet presAssocID="{8CD04A9F-6465-744A-BBC6-8F44236429E0}" presName="root2" presStyleCnt="0"/>
      <dgm:spPr/>
    </dgm:pt>
    <dgm:pt modelId="{CDD6276F-10E2-8846-B44C-9FAC1E520266}" type="pres">
      <dgm:prSet presAssocID="{8CD04A9F-6465-744A-BBC6-8F44236429E0}" presName="LevelTwoTextNode" presStyleLbl="node2" presStyleIdx="3" presStyleCnt="5" custScaleX="581461" custScaleY="414649" custLinFactY="-120912" custLinFactNeighborX="-36459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3BEFC-56F8-A145-9DDF-946734EBE33B}" type="pres">
      <dgm:prSet presAssocID="{8CD04A9F-6465-744A-BBC6-8F44236429E0}" presName="level3hierChild" presStyleCnt="0"/>
      <dgm:spPr/>
    </dgm:pt>
    <dgm:pt modelId="{3F88340C-D69F-5A4D-895D-80F04D3ED018}" type="pres">
      <dgm:prSet presAssocID="{9C230A72-4213-8448-B200-DE9A8CBE8C3A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8D7EF2B4-8058-0141-AFCB-23C78C277987}" type="pres">
      <dgm:prSet presAssocID="{9C230A72-4213-8448-B200-DE9A8CBE8C3A}" presName="connTx" presStyleLbl="parChTrans1D2" presStyleIdx="4" presStyleCnt="5"/>
      <dgm:spPr/>
      <dgm:t>
        <a:bodyPr/>
        <a:lstStyle/>
        <a:p>
          <a:endParaRPr lang="pt-BR"/>
        </a:p>
      </dgm:t>
    </dgm:pt>
    <dgm:pt modelId="{9C5EDC40-9A1D-814E-8F4A-249E7B6D4BEE}" type="pres">
      <dgm:prSet presAssocID="{2B7498DD-4054-9C4E-8DC1-76294466682B}" presName="root2" presStyleCnt="0"/>
      <dgm:spPr/>
    </dgm:pt>
    <dgm:pt modelId="{8A803215-1E31-BE4E-BD5E-3D2DF57D8617}" type="pres">
      <dgm:prSet presAssocID="{2B7498DD-4054-9C4E-8DC1-76294466682B}" presName="LevelTwoTextNode" presStyleLbl="node2" presStyleIdx="4" presStyleCnt="5" custScaleX="600268" custScaleY="488596" custLinFactY="-100000" custLinFactNeighborX="-34122" custLinFactNeighborY="-166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A9775-FFC5-7245-80EE-133C4CD7B6F8}" type="pres">
      <dgm:prSet presAssocID="{2B7498DD-4054-9C4E-8DC1-76294466682B}" presName="level3hierChild" presStyleCnt="0"/>
      <dgm:spPr/>
    </dgm:pt>
  </dgm:ptLst>
  <dgm:cxnLst>
    <dgm:cxn modelId="{73C0CFF3-B889-664F-BCE4-60EBF1D2A7DC}" type="presOf" srcId="{3B5E882C-4FA1-E143-AC51-BA5734032748}" destId="{477C87F8-03FC-834A-ABE0-1258640ED4EF}" srcOrd="1" destOrd="0" presId="urn:microsoft.com/office/officeart/2005/8/layout/hierarchy2"/>
    <dgm:cxn modelId="{4CD7903A-63FC-6145-9DFA-34E6105C8DA2}" srcId="{FF3EEBE4-F77B-3447-9F90-B2220344BE48}" destId="{D0324097-C4A2-F14F-A430-3856F2A11081}" srcOrd="4" destOrd="0" parTransId="{93656B59-789E-E846-B1C1-C90287C75682}" sibTransId="{63408049-4C87-4849-A26F-7C732D641803}"/>
    <dgm:cxn modelId="{FF6AC471-9536-6349-B66C-6D2F38674CF4}" type="presOf" srcId="{C53D7197-00F3-6D4A-8658-13966F1181D2}" destId="{98377435-F89D-DD4C-AD28-43226ECCC116}" srcOrd="1" destOrd="0" presId="urn:microsoft.com/office/officeart/2005/8/layout/hierarchy2"/>
    <dgm:cxn modelId="{A13B7214-C9F3-E94A-8FA1-3F99336828EC}" type="presOf" srcId="{93656B59-789E-E846-B1C1-C90287C75682}" destId="{FFA32FD0-F094-424D-AEA4-1B27F3D031AE}" srcOrd="1" destOrd="0" presId="urn:microsoft.com/office/officeart/2005/8/layout/hierarchy2"/>
    <dgm:cxn modelId="{E069FB62-C125-F740-957D-1040D3A06297}" type="presOf" srcId="{BEF34B95-710D-EF40-BDD6-63DCFB31700A}" destId="{7F5034E5-EFD3-9244-9CA3-315AE391321B}" srcOrd="0" destOrd="0" presId="urn:microsoft.com/office/officeart/2005/8/layout/hierarchy2"/>
    <dgm:cxn modelId="{A244B9C1-D058-3F4C-9295-A3AA09045090}" type="presOf" srcId="{9C230A72-4213-8448-B200-DE9A8CBE8C3A}" destId="{8D7EF2B4-8058-0141-AFCB-23C78C277987}" srcOrd="1" destOrd="0" presId="urn:microsoft.com/office/officeart/2005/8/layout/hierarchy2"/>
    <dgm:cxn modelId="{CBC97B5E-C851-9341-BE88-22990626EDA9}" type="presOf" srcId="{FF3EEBE4-F77B-3447-9F90-B2220344BE48}" destId="{D5C088DC-D87B-334C-B808-44DCB54BC182}" srcOrd="0" destOrd="0" presId="urn:microsoft.com/office/officeart/2005/8/layout/hierarchy2"/>
    <dgm:cxn modelId="{23E18A4F-4FE1-2940-BC36-AC71F46DAE23}" type="presOf" srcId="{59C1E3E2-F153-364F-88D1-991B0A9C0822}" destId="{0D8FF8CC-0EE0-804F-B396-BD8A279447BD}" srcOrd="0" destOrd="0" presId="urn:microsoft.com/office/officeart/2005/8/layout/hierarchy2"/>
    <dgm:cxn modelId="{99285EDF-DFE8-CC4D-A359-340FB98353AE}" type="presOf" srcId="{10586405-7464-3B44-A878-30851DDEAD1D}" destId="{B09BE0E4-B989-E84A-B045-4E6772F600A4}" srcOrd="0" destOrd="0" presId="urn:microsoft.com/office/officeart/2005/8/layout/hierarchy2"/>
    <dgm:cxn modelId="{7391028A-82CB-654D-A655-3038C46EEF39}" srcId="{59C1E3E2-F153-364F-88D1-991B0A9C0822}" destId="{FF3EEBE4-F77B-3447-9F90-B2220344BE48}" srcOrd="1" destOrd="0" parTransId="{67AAB41A-A3F8-5844-9754-6EFFCDA0A794}" sibTransId="{D1296E71-55C6-EB4B-92AC-361383C6C595}"/>
    <dgm:cxn modelId="{02EE481C-5C01-EC40-A6EC-466501D5AF99}" srcId="{59C1E3E2-F153-364F-88D1-991B0A9C0822}" destId="{E2060118-A7E0-2A4B-8647-1878E7D5D0E6}" srcOrd="2" destOrd="0" parTransId="{B2E8D333-8B72-144E-95C1-EE543F3A11A7}" sibTransId="{E542CAC1-4184-554D-8C76-3E83AABE2C65}"/>
    <dgm:cxn modelId="{6687FB09-C59F-C84A-953C-EB60133292C6}" type="presOf" srcId="{460076CF-E084-2540-A474-B1778FF11654}" destId="{48F91D00-F5C4-5F47-A449-C434DD9A1E91}" srcOrd="1" destOrd="0" presId="urn:microsoft.com/office/officeart/2005/8/layout/hierarchy2"/>
    <dgm:cxn modelId="{DEEA1325-2D60-F043-A406-37B52D70D113}" type="presOf" srcId="{B6115A38-3807-8841-B5DC-04ECC842DB4B}" destId="{367B4944-D1FC-F346-96F5-A6C534D3EA0A}" srcOrd="0" destOrd="0" presId="urn:microsoft.com/office/officeart/2005/8/layout/hierarchy2"/>
    <dgm:cxn modelId="{5E2B7DA7-35FE-1749-B9DE-A4E195B2F498}" type="presOf" srcId="{67AAB41A-A3F8-5844-9754-6EFFCDA0A794}" destId="{33A65881-DA0F-034F-BE60-119E31EFF2C4}" srcOrd="0" destOrd="0" presId="urn:microsoft.com/office/officeart/2005/8/layout/hierarchy2"/>
    <dgm:cxn modelId="{CD64DD2C-6051-DF44-B2EC-2C3B2A6F11A2}" type="presOf" srcId="{C53D7197-00F3-6D4A-8658-13966F1181D2}" destId="{59871E7F-9D9E-F747-98E8-F72B5D592720}" srcOrd="0" destOrd="0" presId="urn:microsoft.com/office/officeart/2005/8/layout/hierarchy2"/>
    <dgm:cxn modelId="{BE2BCF65-266C-1C46-A055-71663A371F78}" srcId="{FF3EEBE4-F77B-3447-9F90-B2220344BE48}" destId="{039887E0-C20F-354B-A100-ECD38BD59AEC}" srcOrd="0" destOrd="0" parTransId="{D6EA181C-0ADA-AB4F-819C-42188E4141AC}" sibTransId="{96EE2932-1BF3-4640-B562-62762FF2701B}"/>
    <dgm:cxn modelId="{3B8DC713-7DD9-F04A-9A07-80E120146BA1}" type="presOf" srcId="{D6EA181C-0ADA-AB4F-819C-42188E4141AC}" destId="{7DF84298-1C7D-7444-8096-831C41A34A30}" srcOrd="0" destOrd="0" presId="urn:microsoft.com/office/officeart/2005/8/layout/hierarchy2"/>
    <dgm:cxn modelId="{FA933ADE-D2DF-4D45-B69F-A155BB87D096}" srcId="{59C1E3E2-F153-364F-88D1-991B0A9C0822}" destId="{2B7498DD-4054-9C4E-8DC1-76294466682B}" srcOrd="4" destOrd="0" parTransId="{9C230A72-4213-8448-B200-DE9A8CBE8C3A}" sibTransId="{CC7B0FC7-D6E0-D84B-BB36-0D4FB9C21BA9}"/>
    <dgm:cxn modelId="{26A9E5A7-1CD2-6141-920A-1A1B18C7511F}" type="presOf" srcId="{039887E0-C20F-354B-A100-ECD38BD59AEC}" destId="{9EBE63CB-6836-AA47-83EA-03EDCB7A5EC6}" srcOrd="0" destOrd="0" presId="urn:microsoft.com/office/officeart/2005/8/layout/hierarchy2"/>
    <dgm:cxn modelId="{7D83BA53-3AFC-0A42-885B-A3CFD0616BBB}" type="presOf" srcId="{E2060118-A7E0-2A4B-8647-1878E7D5D0E6}" destId="{E13C9DA7-C863-C645-B798-7A22B1283123}" srcOrd="0" destOrd="0" presId="urn:microsoft.com/office/officeart/2005/8/layout/hierarchy2"/>
    <dgm:cxn modelId="{8BE0B8C1-E473-4242-8A39-61EEFB44968E}" srcId="{59C1E3E2-F153-364F-88D1-991B0A9C0822}" destId="{CA7410D1-E96A-3344-AEC7-98FA0A3E7FBA}" srcOrd="0" destOrd="0" parTransId="{BEF34B95-710D-EF40-BDD6-63DCFB31700A}" sibTransId="{A7374E2C-164E-7441-B117-D515C211F921}"/>
    <dgm:cxn modelId="{F701EAC2-8942-4147-B23E-8B528488F324}" type="presOf" srcId="{6FFAF47F-BC62-464F-A9A8-26F20073EBFA}" destId="{FF1E870A-A800-9D40-8C44-099F33EFE8DF}" srcOrd="0" destOrd="0" presId="urn:microsoft.com/office/officeart/2005/8/layout/hierarchy2"/>
    <dgm:cxn modelId="{EC974CE1-1945-204C-8C64-8AB73B230B95}" type="presOf" srcId="{9C230A72-4213-8448-B200-DE9A8CBE8C3A}" destId="{3F88340C-D69F-5A4D-895D-80F04D3ED018}" srcOrd="0" destOrd="0" presId="urn:microsoft.com/office/officeart/2005/8/layout/hierarchy2"/>
    <dgm:cxn modelId="{16753135-0563-CD4E-9D89-1A13133CDC68}" type="presOf" srcId="{B2E8D333-8B72-144E-95C1-EE543F3A11A7}" destId="{BD43DC36-5655-904E-97DB-8BA5ABA0CC7B}" srcOrd="0" destOrd="0" presId="urn:microsoft.com/office/officeart/2005/8/layout/hierarchy2"/>
    <dgm:cxn modelId="{5911BF72-D172-7D44-B6E0-5D12A9BE9879}" type="presOf" srcId="{67AAB41A-A3F8-5844-9754-6EFFCDA0A794}" destId="{B5EB2CD8-E978-2747-A412-9FCC91955095}" srcOrd="1" destOrd="0" presId="urn:microsoft.com/office/officeart/2005/8/layout/hierarchy2"/>
    <dgm:cxn modelId="{B3AFF16F-494B-3A46-9A7B-97AC9143EAFC}" type="presOf" srcId="{B2E8D333-8B72-144E-95C1-EE543F3A11A7}" destId="{DF089C90-0093-734C-909A-CCB464AC376D}" srcOrd="1" destOrd="0" presId="urn:microsoft.com/office/officeart/2005/8/layout/hierarchy2"/>
    <dgm:cxn modelId="{08BA5460-4BC0-E54D-922B-994E8E924B00}" srcId="{FF3EEBE4-F77B-3447-9F90-B2220344BE48}" destId="{9CD0F066-F5A8-8040-8AAA-CA5DE80F2700}" srcOrd="2" destOrd="0" parTransId="{3B5E882C-4FA1-E143-AC51-BA5734032748}" sibTransId="{F679B664-AFEC-CE41-A8FB-482764388AF9}"/>
    <dgm:cxn modelId="{103745FF-9F97-B849-A8A8-1893E9CF4854}" type="presOf" srcId="{460076CF-E084-2540-A474-B1778FF11654}" destId="{A0D30097-53A6-6A4B-821B-FB94F1F6A909}" srcOrd="0" destOrd="0" presId="urn:microsoft.com/office/officeart/2005/8/layout/hierarchy2"/>
    <dgm:cxn modelId="{7BDD83EF-B164-F542-8CF8-E4772BA16F61}" type="presOf" srcId="{3B5E882C-4FA1-E143-AC51-BA5734032748}" destId="{41A0CE28-7C6B-D94D-A128-9ED7C786DB9E}" srcOrd="0" destOrd="0" presId="urn:microsoft.com/office/officeart/2005/8/layout/hierarchy2"/>
    <dgm:cxn modelId="{7E2FDEDE-F2AB-9341-8D75-2706C38BABB8}" type="presOf" srcId="{B6115A38-3807-8841-B5DC-04ECC842DB4B}" destId="{93D21150-65C5-EC48-AA5C-58E773A6A234}" srcOrd="1" destOrd="0" presId="urn:microsoft.com/office/officeart/2005/8/layout/hierarchy2"/>
    <dgm:cxn modelId="{DC54554F-6A96-5A45-A6D4-58A0D7ACAD5B}" type="presOf" srcId="{8CD04A9F-6465-744A-BBC6-8F44236429E0}" destId="{CDD6276F-10E2-8846-B44C-9FAC1E520266}" srcOrd="0" destOrd="0" presId="urn:microsoft.com/office/officeart/2005/8/layout/hierarchy2"/>
    <dgm:cxn modelId="{B61B4FC7-8F5B-7F41-9E3D-370F5B34BFAC}" type="presOf" srcId="{9CD0F066-F5A8-8040-8AAA-CA5DE80F2700}" destId="{DD597E83-8E08-5F40-A83B-D2065F2B4940}" srcOrd="0" destOrd="0" presId="urn:microsoft.com/office/officeart/2005/8/layout/hierarchy2"/>
    <dgm:cxn modelId="{0D3F4327-20A7-3E41-AAE7-133DA56B7D07}" type="presOf" srcId="{BEF34B95-710D-EF40-BDD6-63DCFB31700A}" destId="{274B190B-2A1A-354E-8E7D-6701FFA3CEC5}" srcOrd="1" destOrd="0" presId="urn:microsoft.com/office/officeart/2005/8/layout/hierarchy2"/>
    <dgm:cxn modelId="{5AE1EFE0-2230-854D-9A2E-E2279C556BB6}" type="presOf" srcId="{2B7498DD-4054-9C4E-8DC1-76294466682B}" destId="{8A803215-1E31-BE4E-BD5E-3D2DF57D8617}" srcOrd="0" destOrd="0" presId="urn:microsoft.com/office/officeart/2005/8/layout/hierarchy2"/>
    <dgm:cxn modelId="{D1A70090-08D9-FA4A-8D05-1504CDFDFA82}" srcId="{FF3EEBE4-F77B-3447-9F90-B2220344BE48}" destId="{6DDDEACA-1F78-4341-B9B2-F03D5C35C14B}" srcOrd="3" destOrd="0" parTransId="{C53D7197-00F3-6D4A-8658-13966F1181D2}" sibTransId="{C2BA18DA-B026-3046-9C5F-7FAA169EED8F}"/>
    <dgm:cxn modelId="{0178EA14-31CD-FE47-8114-5E59724E7F8C}" type="presOf" srcId="{93656B59-789E-E846-B1C1-C90287C75682}" destId="{4DCD7868-E0B7-4343-9B39-6EC494651B19}" srcOrd="0" destOrd="0" presId="urn:microsoft.com/office/officeart/2005/8/layout/hierarchy2"/>
    <dgm:cxn modelId="{915CC758-3AAB-5C48-B4A2-19B16F0826D9}" type="presOf" srcId="{D6EA181C-0ADA-AB4F-819C-42188E4141AC}" destId="{CA5AE0C9-87AD-D746-B1A4-E84378AF5926}" srcOrd="1" destOrd="0" presId="urn:microsoft.com/office/officeart/2005/8/layout/hierarchy2"/>
    <dgm:cxn modelId="{79208ED9-8E6C-884A-9FC9-39F0D241C554}" type="presOf" srcId="{D0324097-C4A2-F14F-A430-3856F2A11081}" destId="{C1929FEC-6CA4-A542-9A59-DC5407E1D1A0}" srcOrd="0" destOrd="0" presId="urn:microsoft.com/office/officeart/2005/8/layout/hierarchy2"/>
    <dgm:cxn modelId="{56726EC2-419B-C542-A154-0CA40A011B1E}" srcId="{6FFAF47F-BC62-464F-A9A8-26F20073EBFA}" destId="{59C1E3E2-F153-364F-88D1-991B0A9C0822}" srcOrd="0" destOrd="0" parTransId="{EF14B714-1C17-894F-8E94-BCD5D7C1E3A1}" sibTransId="{5649273F-1D4B-6E42-A8E8-A7B2FB35411C}"/>
    <dgm:cxn modelId="{22683669-5657-F24B-8FFF-65AD0D392074}" type="presOf" srcId="{CA7410D1-E96A-3344-AEC7-98FA0A3E7FBA}" destId="{8A2CF6BB-6E17-7D46-88CD-C921C3BC3E87}" srcOrd="0" destOrd="0" presId="urn:microsoft.com/office/officeart/2005/8/layout/hierarchy2"/>
    <dgm:cxn modelId="{402F2F5F-D3D1-7C4A-BBC1-30AA97043E9B}" srcId="{59C1E3E2-F153-364F-88D1-991B0A9C0822}" destId="{8CD04A9F-6465-744A-BBC6-8F44236429E0}" srcOrd="3" destOrd="0" parTransId="{460076CF-E084-2540-A474-B1778FF11654}" sibTransId="{960468E0-5041-A04A-807F-DA217FA29DA2}"/>
    <dgm:cxn modelId="{917D51C8-73E1-A346-B918-06890D029C27}" srcId="{FF3EEBE4-F77B-3447-9F90-B2220344BE48}" destId="{10586405-7464-3B44-A878-30851DDEAD1D}" srcOrd="1" destOrd="0" parTransId="{B6115A38-3807-8841-B5DC-04ECC842DB4B}" sibTransId="{9130EA86-6048-AD4A-B39A-D5D7E6E2344D}"/>
    <dgm:cxn modelId="{02921DA3-30C0-0642-A9E0-95D64123603D}" type="presOf" srcId="{6DDDEACA-1F78-4341-B9B2-F03D5C35C14B}" destId="{C218205E-DE2F-0944-B104-282111D23D88}" srcOrd="0" destOrd="0" presId="urn:microsoft.com/office/officeart/2005/8/layout/hierarchy2"/>
    <dgm:cxn modelId="{76B2C0D4-C4E7-9849-A9EB-1DCDC364FBC2}" type="presParOf" srcId="{FF1E870A-A800-9D40-8C44-099F33EFE8DF}" destId="{C34BCBF6-1419-1C42-AFD6-559170054CDA}" srcOrd="0" destOrd="0" presId="urn:microsoft.com/office/officeart/2005/8/layout/hierarchy2"/>
    <dgm:cxn modelId="{26271140-D5DF-2342-9847-7B82B43A6FCA}" type="presParOf" srcId="{C34BCBF6-1419-1C42-AFD6-559170054CDA}" destId="{0D8FF8CC-0EE0-804F-B396-BD8A279447BD}" srcOrd="0" destOrd="0" presId="urn:microsoft.com/office/officeart/2005/8/layout/hierarchy2"/>
    <dgm:cxn modelId="{C62DE228-CF60-E44A-B331-4899AF613C4F}" type="presParOf" srcId="{C34BCBF6-1419-1C42-AFD6-559170054CDA}" destId="{C73A71BA-F759-504B-AFEA-37DF64FB0D66}" srcOrd="1" destOrd="0" presId="urn:microsoft.com/office/officeart/2005/8/layout/hierarchy2"/>
    <dgm:cxn modelId="{C5FC2F4B-EC50-644B-A853-7114E8C9835C}" type="presParOf" srcId="{C73A71BA-F759-504B-AFEA-37DF64FB0D66}" destId="{7F5034E5-EFD3-9244-9CA3-315AE391321B}" srcOrd="0" destOrd="0" presId="urn:microsoft.com/office/officeart/2005/8/layout/hierarchy2"/>
    <dgm:cxn modelId="{1797A094-7BE2-EF4B-8F0A-EE4D20ADCD79}" type="presParOf" srcId="{7F5034E5-EFD3-9244-9CA3-315AE391321B}" destId="{274B190B-2A1A-354E-8E7D-6701FFA3CEC5}" srcOrd="0" destOrd="0" presId="urn:microsoft.com/office/officeart/2005/8/layout/hierarchy2"/>
    <dgm:cxn modelId="{D3267E59-1C95-9A4B-A63A-0BE0B5551F0F}" type="presParOf" srcId="{C73A71BA-F759-504B-AFEA-37DF64FB0D66}" destId="{1613E74F-B90E-B64F-B40A-344536CB3A88}" srcOrd="1" destOrd="0" presId="urn:microsoft.com/office/officeart/2005/8/layout/hierarchy2"/>
    <dgm:cxn modelId="{A9DCE3A0-8386-7A43-9E5C-74FE219722B7}" type="presParOf" srcId="{1613E74F-B90E-B64F-B40A-344536CB3A88}" destId="{8A2CF6BB-6E17-7D46-88CD-C921C3BC3E87}" srcOrd="0" destOrd="0" presId="urn:microsoft.com/office/officeart/2005/8/layout/hierarchy2"/>
    <dgm:cxn modelId="{F51F0447-4166-EB45-BB86-1BA7DC870329}" type="presParOf" srcId="{1613E74F-B90E-B64F-B40A-344536CB3A88}" destId="{E5CFE7EB-422F-E94C-97C0-546B37645A12}" srcOrd="1" destOrd="0" presId="urn:microsoft.com/office/officeart/2005/8/layout/hierarchy2"/>
    <dgm:cxn modelId="{6EDBA779-5770-6E49-AE9F-640D5F99CC1C}" type="presParOf" srcId="{C73A71BA-F759-504B-AFEA-37DF64FB0D66}" destId="{33A65881-DA0F-034F-BE60-119E31EFF2C4}" srcOrd="2" destOrd="0" presId="urn:microsoft.com/office/officeart/2005/8/layout/hierarchy2"/>
    <dgm:cxn modelId="{648029B6-8027-3A4B-855D-F916668256CC}" type="presParOf" srcId="{33A65881-DA0F-034F-BE60-119E31EFF2C4}" destId="{B5EB2CD8-E978-2747-A412-9FCC91955095}" srcOrd="0" destOrd="0" presId="urn:microsoft.com/office/officeart/2005/8/layout/hierarchy2"/>
    <dgm:cxn modelId="{7AE2C6B5-FD70-D44F-BF1D-49A6CAD9C076}" type="presParOf" srcId="{C73A71BA-F759-504B-AFEA-37DF64FB0D66}" destId="{FB06263E-3249-5C46-9758-EA450D6D4FFD}" srcOrd="3" destOrd="0" presId="urn:microsoft.com/office/officeart/2005/8/layout/hierarchy2"/>
    <dgm:cxn modelId="{A3F93EBC-8FAF-6A42-8745-37F76ED0FE11}" type="presParOf" srcId="{FB06263E-3249-5C46-9758-EA450D6D4FFD}" destId="{D5C088DC-D87B-334C-B808-44DCB54BC182}" srcOrd="0" destOrd="0" presId="urn:microsoft.com/office/officeart/2005/8/layout/hierarchy2"/>
    <dgm:cxn modelId="{9F8BCB33-7319-A548-831D-94ECA83EEE80}" type="presParOf" srcId="{FB06263E-3249-5C46-9758-EA450D6D4FFD}" destId="{69F3D657-7140-0F47-B228-3965B524DAD9}" srcOrd="1" destOrd="0" presId="urn:microsoft.com/office/officeart/2005/8/layout/hierarchy2"/>
    <dgm:cxn modelId="{A9683762-01AD-7E49-8236-FC897D54EFEC}" type="presParOf" srcId="{69F3D657-7140-0F47-B228-3965B524DAD9}" destId="{7DF84298-1C7D-7444-8096-831C41A34A30}" srcOrd="0" destOrd="0" presId="urn:microsoft.com/office/officeart/2005/8/layout/hierarchy2"/>
    <dgm:cxn modelId="{31C690DA-0641-0E4A-AF25-2C8B876A44FA}" type="presParOf" srcId="{7DF84298-1C7D-7444-8096-831C41A34A30}" destId="{CA5AE0C9-87AD-D746-B1A4-E84378AF5926}" srcOrd="0" destOrd="0" presId="urn:microsoft.com/office/officeart/2005/8/layout/hierarchy2"/>
    <dgm:cxn modelId="{4F4F3E86-80C0-2A44-8800-5A4478793E4C}" type="presParOf" srcId="{69F3D657-7140-0F47-B228-3965B524DAD9}" destId="{5674A692-F869-A74B-BD5A-D7F7B6DE0128}" srcOrd="1" destOrd="0" presId="urn:microsoft.com/office/officeart/2005/8/layout/hierarchy2"/>
    <dgm:cxn modelId="{B60D687A-2CF2-A448-93BA-96047D548284}" type="presParOf" srcId="{5674A692-F869-A74B-BD5A-D7F7B6DE0128}" destId="{9EBE63CB-6836-AA47-83EA-03EDCB7A5EC6}" srcOrd="0" destOrd="0" presId="urn:microsoft.com/office/officeart/2005/8/layout/hierarchy2"/>
    <dgm:cxn modelId="{B771D74A-5C32-B24E-B6D0-478152F2B18B}" type="presParOf" srcId="{5674A692-F869-A74B-BD5A-D7F7B6DE0128}" destId="{DE1D45BE-254A-8A40-868B-0D06DE6ECECF}" srcOrd="1" destOrd="0" presId="urn:microsoft.com/office/officeart/2005/8/layout/hierarchy2"/>
    <dgm:cxn modelId="{BA5D4DE1-49F8-C14D-B759-1CF7354D7683}" type="presParOf" srcId="{69F3D657-7140-0F47-B228-3965B524DAD9}" destId="{367B4944-D1FC-F346-96F5-A6C534D3EA0A}" srcOrd="2" destOrd="0" presId="urn:microsoft.com/office/officeart/2005/8/layout/hierarchy2"/>
    <dgm:cxn modelId="{098EE2EB-7FA8-EF4D-AE36-ED45EDF7345F}" type="presParOf" srcId="{367B4944-D1FC-F346-96F5-A6C534D3EA0A}" destId="{93D21150-65C5-EC48-AA5C-58E773A6A234}" srcOrd="0" destOrd="0" presId="urn:microsoft.com/office/officeart/2005/8/layout/hierarchy2"/>
    <dgm:cxn modelId="{3F3F19CD-B8DC-BB4F-A129-D3932198A851}" type="presParOf" srcId="{69F3D657-7140-0F47-B228-3965B524DAD9}" destId="{5216B923-2472-694B-AD86-0AE0CAEF39DC}" srcOrd="3" destOrd="0" presId="urn:microsoft.com/office/officeart/2005/8/layout/hierarchy2"/>
    <dgm:cxn modelId="{4790A516-C801-1342-BCFE-27EF612D0345}" type="presParOf" srcId="{5216B923-2472-694B-AD86-0AE0CAEF39DC}" destId="{B09BE0E4-B989-E84A-B045-4E6772F600A4}" srcOrd="0" destOrd="0" presId="urn:microsoft.com/office/officeart/2005/8/layout/hierarchy2"/>
    <dgm:cxn modelId="{43100A51-6564-8749-9EE1-45345C956D74}" type="presParOf" srcId="{5216B923-2472-694B-AD86-0AE0CAEF39DC}" destId="{4EDD4C6F-CC70-474F-8CAC-D2A33D4AC5B0}" srcOrd="1" destOrd="0" presId="urn:microsoft.com/office/officeart/2005/8/layout/hierarchy2"/>
    <dgm:cxn modelId="{8E8DBEA7-AB27-524F-BDCB-266EB4471FB3}" type="presParOf" srcId="{69F3D657-7140-0F47-B228-3965B524DAD9}" destId="{41A0CE28-7C6B-D94D-A128-9ED7C786DB9E}" srcOrd="4" destOrd="0" presId="urn:microsoft.com/office/officeart/2005/8/layout/hierarchy2"/>
    <dgm:cxn modelId="{681ED02D-D203-3744-9DBC-6A0F0162660D}" type="presParOf" srcId="{41A0CE28-7C6B-D94D-A128-9ED7C786DB9E}" destId="{477C87F8-03FC-834A-ABE0-1258640ED4EF}" srcOrd="0" destOrd="0" presId="urn:microsoft.com/office/officeart/2005/8/layout/hierarchy2"/>
    <dgm:cxn modelId="{89A7913A-82A3-2341-B7DC-11D2F5E0116A}" type="presParOf" srcId="{69F3D657-7140-0F47-B228-3965B524DAD9}" destId="{4532ECDD-DFDA-9F45-8C03-C3BA3A8472B5}" srcOrd="5" destOrd="0" presId="urn:microsoft.com/office/officeart/2005/8/layout/hierarchy2"/>
    <dgm:cxn modelId="{A61C2CAE-6C73-B34F-B7B1-120666552F60}" type="presParOf" srcId="{4532ECDD-DFDA-9F45-8C03-C3BA3A8472B5}" destId="{DD597E83-8E08-5F40-A83B-D2065F2B4940}" srcOrd="0" destOrd="0" presId="urn:microsoft.com/office/officeart/2005/8/layout/hierarchy2"/>
    <dgm:cxn modelId="{F97DC70B-1AC2-F745-A304-A0139B4B63BC}" type="presParOf" srcId="{4532ECDD-DFDA-9F45-8C03-C3BA3A8472B5}" destId="{8E989880-0EF6-3347-B485-8F6ABEC05E2D}" srcOrd="1" destOrd="0" presId="urn:microsoft.com/office/officeart/2005/8/layout/hierarchy2"/>
    <dgm:cxn modelId="{AE08AD24-0E52-7541-9B1F-ED47500EFD3A}" type="presParOf" srcId="{69F3D657-7140-0F47-B228-3965B524DAD9}" destId="{59871E7F-9D9E-F747-98E8-F72B5D592720}" srcOrd="6" destOrd="0" presId="urn:microsoft.com/office/officeart/2005/8/layout/hierarchy2"/>
    <dgm:cxn modelId="{A54809F3-2B14-A545-B054-66F424A1F752}" type="presParOf" srcId="{59871E7F-9D9E-F747-98E8-F72B5D592720}" destId="{98377435-F89D-DD4C-AD28-43226ECCC116}" srcOrd="0" destOrd="0" presId="urn:microsoft.com/office/officeart/2005/8/layout/hierarchy2"/>
    <dgm:cxn modelId="{1BBCE780-ED76-E54C-95BD-7154AC0BCE3F}" type="presParOf" srcId="{69F3D657-7140-0F47-B228-3965B524DAD9}" destId="{107BE07F-4547-AD4A-BFB9-F710AEB8436E}" srcOrd="7" destOrd="0" presId="urn:microsoft.com/office/officeart/2005/8/layout/hierarchy2"/>
    <dgm:cxn modelId="{19951EF3-5952-F844-9F29-A51C0AA2CD0E}" type="presParOf" srcId="{107BE07F-4547-AD4A-BFB9-F710AEB8436E}" destId="{C218205E-DE2F-0944-B104-282111D23D88}" srcOrd="0" destOrd="0" presId="urn:microsoft.com/office/officeart/2005/8/layout/hierarchy2"/>
    <dgm:cxn modelId="{104B7DB2-2DEF-9840-94DA-827FDA97F590}" type="presParOf" srcId="{107BE07F-4547-AD4A-BFB9-F710AEB8436E}" destId="{33E03772-6B3B-2B4B-948D-EA60D61024AF}" srcOrd="1" destOrd="0" presId="urn:microsoft.com/office/officeart/2005/8/layout/hierarchy2"/>
    <dgm:cxn modelId="{79C70956-6953-0B47-86F3-3BF88CAE1DCC}" type="presParOf" srcId="{69F3D657-7140-0F47-B228-3965B524DAD9}" destId="{4DCD7868-E0B7-4343-9B39-6EC494651B19}" srcOrd="8" destOrd="0" presId="urn:microsoft.com/office/officeart/2005/8/layout/hierarchy2"/>
    <dgm:cxn modelId="{E5B0EFA2-45D3-E54A-8508-F852A3F0C51D}" type="presParOf" srcId="{4DCD7868-E0B7-4343-9B39-6EC494651B19}" destId="{FFA32FD0-F094-424D-AEA4-1B27F3D031AE}" srcOrd="0" destOrd="0" presId="urn:microsoft.com/office/officeart/2005/8/layout/hierarchy2"/>
    <dgm:cxn modelId="{D8E765F9-3FB1-854C-8563-FFEC27C73741}" type="presParOf" srcId="{69F3D657-7140-0F47-B228-3965B524DAD9}" destId="{5EDCBC53-C5C3-DD41-B3CA-41EC2BD942BC}" srcOrd="9" destOrd="0" presId="urn:microsoft.com/office/officeart/2005/8/layout/hierarchy2"/>
    <dgm:cxn modelId="{0EB1D8FB-A552-394A-AFB7-3C985817C27D}" type="presParOf" srcId="{5EDCBC53-C5C3-DD41-B3CA-41EC2BD942BC}" destId="{C1929FEC-6CA4-A542-9A59-DC5407E1D1A0}" srcOrd="0" destOrd="0" presId="urn:microsoft.com/office/officeart/2005/8/layout/hierarchy2"/>
    <dgm:cxn modelId="{6DD91CCF-A19D-D54A-9BA3-5538AEC8B02F}" type="presParOf" srcId="{5EDCBC53-C5C3-DD41-B3CA-41EC2BD942BC}" destId="{DDA4F565-A175-C84D-9E19-1ADC17C0D4B3}" srcOrd="1" destOrd="0" presId="urn:microsoft.com/office/officeart/2005/8/layout/hierarchy2"/>
    <dgm:cxn modelId="{EC24649B-B8ED-1341-ACA5-113C286BCA9D}" type="presParOf" srcId="{C73A71BA-F759-504B-AFEA-37DF64FB0D66}" destId="{BD43DC36-5655-904E-97DB-8BA5ABA0CC7B}" srcOrd="4" destOrd="0" presId="urn:microsoft.com/office/officeart/2005/8/layout/hierarchy2"/>
    <dgm:cxn modelId="{6090AC03-5371-AA4A-8925-F108BE18109E}" type="presParOf" srcId="{BD43DC36-5655-904E-97DB-8BA5ABA0CC7B}" destId="{DF089C90-0093-734C-909A-CCB464AC376D}" srcOrd="0" destOrd="0" presId="urn:microsoft.com/office/officeart/2005/8/layout/hierarchy2"/>
    <dgm:cxn modelId="{B9EF14B0-BEBD-4543-AA70-C5F7B5BF4DBD}" type="presParOf" srcId="{C73A71BA-F759-504B-AFEA-37DF64FB0D66}" destId="{A7036349-CD0F-534E-A9E9-BA396D8FACB8}" srcOrd="5" destOrd="0" presId="urn:microsoft.com/office/officeart/2005/8/layout/hierarchy2"/>
    <dgm:cxn modelId="{2E6F137B-0DB8-D64C-AA3E-F8FDBF5742B6}" type="presParOf" srcId="{A7036349-CD0F-534E-A9E9-BA396D8FACB8}" destId="{E13C9DA7-C863-C645-B798-7A22B1283123}" srcOrd="0" destOrd="0" presId="urn:microsoft.com/office/officeart/2005/8/layout/hierarchy2"/>
    <dgm:cxn modelId="{DEB73A78-ABB7-1048-AE1F-2377CCA331AC}" type="presParOf" srcId="{A7036349-CD0F-534E-A9E9-BA396D8FACB8}" destId="{1490F1F5-DC91-5442-9B18-2769E214BC67}" srcOrd="1" destOrd="0" presId="urn:microsoft.com/office/officeart/2005/8/layout/hierarchy2"/>
    <dgm:cxn modelId="{3A422739-2047-7448-91FF-9D647629510D}" type="presParOf" srcId="{C73A71BA-F759-504B-AFEA-37DF64FB0D66}" destId="{A0D30097-53A6-6A4B-821B-FB94F1F6A909}" srcOrd="6" destOrd="0" presId="urn:microsoft.com/office/officeart/2005/8/layout/hierarchy2"/>
    <dgm:cxn modelId="{ED22D3AE-7500-7B43-AC66-A861856323CA}" type="presParOf" srcId="{A0D30097-53A6-6A4B-821B-FB94F1F6A909}" destId="{48F91D00-F5C4-5F47-A449-C434DD9A1E91}" srcOrd="0" destOrd="0" presId="urn:microsoft.com/office/officeart/2005/8/layout/hierarchy2"/>
    <dgm:cxn modelId="{B34CCB8B-4EE9-3B4E-8D0A-4885FC5D9046}" type="presParOf" srcId="{C73A71BA-F759-504B-AFEA-37DF64FB0D66}" destId="{3C70B1A0-8A42-6142-811D-C2FF6A2CB6B2}" srcOrd="7" destOrd="0" presId="urn:microsoft.com/office/officeart/2005/8/layout/hierarchy2"/>
    <dgm:cxn modelId="{617253BD-ACD3-A24D-8884-53A37B207137}" type="presParOf" srcId="{3C70B1A0-8A42-6142-811D-C2FF6A2CB6B2}" destId="{CDD6276F-10E2-8846-B44C-9FAC1E520266}" srcOrd="0" destOrd="0" presId="urn:microsoft.com/office/officeart/2005/8/layout/hierarchy2"/>
    <dgm:cxn modelId="{342586C4-9CF4-4C4B-9BE1-3AC5AC1C70E7}" type="presParOf" srcId="{3C70B1A0-8A42-6142-811D-C2FF6A2CB6B2}" destId="{0623BEFC-56F8-A145-9DDF-946734EBE33B}" srcOrd="1" destOrd="0" presId="urn:microsoft.com/office/officeart/2005/8/layout/hierarchy2"/>
    <dgm:cxn modelId="{12F3D3E1-87AC-B646-9222-0FF63653564F}" type="presParOf" srcId="{C73A71BA-F759-504B-AFEA-37DF64FB0D66}" destId="{3F88340C-D69F-5A4D-895D-80F04D3ED018}" srcOrd="8" destOrd="0" presId="urn:microsoft.com/office/officeart/2005/8/layout/hierarchy2"/>
    <dgm:cxn modelId="{9596631C-69E8-E14A-9C8B-7C6DAA8EB6BE}" type="presParOf" srcId="{3F88340C-D69F-5A4D-895D-80F04D3ED018}" destId="{8D7EF2B4-8058-0141-AFCB-23C78C277987}" srcOrd="0" destOrd="0" presId="urn:microsoft.com/office/officeart/2005/8/layout/hierarchy2"/>
    <dgm:cxn modelId="{4E157E07-5EE1-D44B-940A-97F95E70D8E6}" type="presParOf" srcId="{C73A71BA-F759-504B-AFEA-37DF64FB0D66}" destId="{9C5EDC40-9A1D-814E-8F4A-249E7B6D4BEE}" srcOrd="9" destOrd="0" presId="urn:microsoft.com/office/officeart/2005/8/layout/hierarchy2"/>
    <dgm:cxn modelId="{F59CF88D-6458-364B-A552-8AA0399F4797}" type="presParOf" srcId="{9C5EDC40-9A1D-814E-8F4A-249E7B6D4BEE}" destId="{8A803215-1E31-BE4E-BD5E-3D2DF57D8617}" srcOrd="0" destOrd="0" presId="urn:microsoft.com/office/officeart/2005/8/layout/hierarchy2"/>
    <dgm:cxn modelId="{6076D1A3-8D81-124E-A41B-5B76FA25C0F6}" type="presParOf" srcId="{9C5EDC40-9A1D-814E-8F4A-249E7B6D4BEE}" destId="{D6AA9775-FFC5-7245-80EE-133C4CD7B6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8945F-0D73-4072-A1BF-091EAC1C74D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F749E2-AEEE-4385-83A4-967E8E8F9A8B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rgbClr val="4B80C0"/>
          </a:solidFill>
        </a:ln>
      </dgm:spPr>
      <dgm:t>
        <a:bodyPr vert="wordArtVert" anchor="ctr"/>
        <a:lstStyle/>
        <a:p>
          <a:pPr algn="ctr"/>
          <a:r>
            <a:rPr lang="pt-BR" sz="2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4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898CB-4D6D-452F-BC34-EB67D73CED1A}" type="parTrans" cxnId="{0DA9C660-4B44-40E9-A74B-8160E3DE5000}">
      <dgm:prSet/>
      <dgm:spPr/>
      <dgm:t>
        <a:bodyPr/>
        <a:lstStyle/>
        <a:p>
          <a:endParaRPr lang="pt-BR"/>
        </a:p>
      </dgm:t>
    </dgm:pt>
    <dgm:pt modelId="{0BAE26B8-5BA3-48F7-B46B-46CA3B70C90C}" type="sibTrans" cxnId="{0DA9C660-4B44-40E9-A74B-8160E3DE5000}">
      <dgm:prSet/>
      <dgm:spPr/>
      <dgm:t>
        <a:bodyPr/>
        <a:lstStyle/>
        <a:p>
          <a:endParaRPr lang="pt-BR"/>
        </a:p>
      </dgm:t>
    </dgm:pt>
    <dgm:pt modelId="{278082E4-A1E1-46B0-8768-9A24AE43E7B0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rgbClr val="4B80C0"/>
          </a:solidFill>
        </a:ln>
      </dgm:spPr>
      <dgm:t>
        <a:bodyPr vert="wordArtVert" anchor="ctr"/>
        <a:lstStyle/>
        <a:p>
          <a:r>
            <a:rPr lang="pt-BR" sz="2400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  <a:endParaRPr lang="pt-BR" sz="2400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BE4C2-DAFA-4D24-B67E-AC177B9354E9}" type="parTrans" cxnId="{54A2EF59-5B37-446A-86BB-7A009B91E5CE}">
      <dgm:prSet/>
      <dgm:spPr/>
      <dgm:t>
        <a:bodyPr/>
        <a:lstStyle/>
        <a:p>
          <a:endParaRPr lang="pt-BR"/>
        </a:p>
      </dgm:t>
    </dgm:pt>
    <dgm:pt modelId="{7048068B-5194-4055-9D85-C6398107C937}" type="sibTrans" cxnId="{54A2EF59-5B37-446A-86BB-7A009B91E5CE}">
      <dgm:prSet/>
      <dgm:spPr/>
      <dgm:t>
        <a:bodyPr/>
        <a:lstStyle/>
        <a:p>
          <a:endParaRPr lang="pt-BR"/>
        </a:p>
      </dgm:t>
    </dgm:pt>
    <dgm:pt modelId="{528DF8F3-9272-45D2-B435-6DE6A271945F}" type="pres">
      <dgm:prSet presAssocID="{7268945F-0D73-4072-A1BF-091EAC1C74D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05F21C9-6A86-41CB-90C0-7AEF76306DCB}" type="pres">
      <dgm:prSet presAssocID="{7268945F-0D73-4072-A1BF-091EAC1C74D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AC03E0-5FA8-4634-9D94-9DFCEC4D50AB}" type="pres">
      <dgm:prSet presAssocID="{7268945F-0D73-4072-A1BF-091EAC1C74D7}" presName="LeftNode" presStyleLbl="bgImgPlace1" presStyleIdx="0" presStyleCnt="2" custScaleX="95521" custScaleY="143298" custLinFactNeighborX="-12577" custLinFactNeighborY="8044">
        <dgm:presLayoutVars>
          <dgm:chMax val="2"/>
          <dgm:chPref val="2"/>
        </dgm:presLayoutVars>
      </dgm:prSet>
      <dgm:spPr/>
      <dgm:t>
        <a:bodyPr/>
        <a:lstStyle/>
        <a:p>
          <a:endParaRPr lang="pt-BR"/>
        </a:p>
      </dgm:t>
    </dgm:pt>
    <dgm:pt modelId="{16996654-073A-4525-9F89-9BD8FF46FE89}" type="pres">
      <dgm:prSet presAssocID="{7268945F-0D73-4072-A1BF-091EAC1C74D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5D2425-C6CD-4473-AC26-5261B6EE281B}" type="pres">
      <dgm:prSet presAssocID="{7268945F-0D73-4072-A1BF-091EAC1C74D7}" presName="RightNode" presStyleLbl="bgImgPlace1" presStyleIdx="1" presStyleCnt="2" custScaleX="95521" custScaleY="143298" custLinFactNeighborX="-12577" custLinFactNeighborY="804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2A3180D-CF41-416D-8F3E-DEF71B70F33E}" type="pres">
      <dgm:prSet presAssocID="{7268945F-0D73-4072-A1BF-091EAC1C74D7}" presName="TopArrow" presStyleLbl="node1" presStyleIdx="0" presStyleCnt="2" custScaleX="97195" custScaleY="59942" custLinFactNeighborX="-14022" custLinFactNeighborY="-29035"/>
      <dgm:spPr/>
    </dgm:pt>
    <dgm:pt modelId="{902A44CE-0B11-49BC-BAE0-5C0F61D5945F}" type="pres">
      <dgm:prSet presAssocID="{7268945F-0D73-4072-A1BF-091EAC1C74D7}" presName="BottomArrow" presStyleLbl="node1" presStyleIdx="1" presStyleCnt="2" custScaleX="91184" custScaleY="68245" custLinFactNeighborX="-8010" custLinFactNeighborY="48956"/>
      <dgm:spPr/>
    </dgm:pt>
  </dgm:ptLst>
  <dgm:cxnLst>
    <dgm:cxn modelId="{D1B222D5-D52B-4EB1-AE93-3E3DABE85D96}" type="presOf" srcId="{278082E4-A1E1-46B0-8768-9A24AE43E7B0}" destId="{F65D2425-C6CD-4473-AC26-5261B6EE281B}" srcOrd="1" destOrd="0" presId="urn:microsoft.com/office/officeart/2009/layout/ReverseList"/>
    <dgm:cxn modelId="{6D9D393E-9425-4AB1-9E16-586D8887B91A}" type="presOf" srcId="{7FF749E2-AEEE-4385-83A4-967E8E8F9A8B}" destId="{74AC03E0-5FA8-4634-9D94-9DFCEC4D50AB}" srcOrd="1" destOrd="0" presId="urn:microsoft.com/office/officeart/2009/layout/ReverseList"/>
    <dgm:cxn modelId="{89D9AD6D-4771-4928-BB08-4422DE18ADEA}" type="presOf" srcId="{278082E4-A1E1-46B0-8768-9A24AE43E7B0}" destId="{16996654-073A-4525-9F89-9BD8FF46FE89}" srcOrd="0" destOrd="0" presId="urn:microsoft.com/office/officeart/2009/layout/ReverseList"/>
    <dgm:cxn modelId="{0DA9C660-4B44-40E9-A74B-8160E3DE5000}" srcId="{7268945F-0D73-4072-A1BF-091EAC1C74D7}" destId="{7FF749E2-AEEE-4385-83A4-967E8E8F9A8B}" srcOrd="0" destOrd="0" parTransId="{374898CB-4D6D-452F-BC34-EB67D73CED1A}" sibTransId="{0BAE26B8-5BA3-48F7-B46B-46CA3B70C90C}"/>
    <dgm:cxn modelId="{54A2EF59-5B37-446A-86BB-7A009B91E5CE}" srcId="{7268945F-0D73-4072-A1BF-091EAC1C74D7}" destId="{278082E4-A1E1-46B0-8768-9A24AE43E7B0}" srcOrd="1" destOrd="0" parTransId="{D92BE4C2-DAFA-4D24-B67E-AC177B9354E9}" sibTransId="{7048068B-5194-4055-9D85-C6398107C937}"/>
    <dgm:cxn modelId="{0FF8FC85-7711-4F2A-A685-60EC6E4D64AD}" type="presOf" srcId="{7268945F-0D73-4072-A1BF-091EAC1C74D7}" destId="{528DF8F3-9272-45D2-B435-6DE6A271945F}" srcOrd="0" destOrd="0" presId="urn:microsoft.com/office/officeart/2009/layout/ReverseList"/>
    <dgm:cxn modelId="{CD53196C-9038-41A9-9E1B-3B7B77A9487C}" type="presOf" srcId="{7FF749E2-AEEE-4385-83A4-967E8E8F9A8B}" destId="{E05F21C9-6A86-41CB-90C0-7AEF76306DCB}" srcOrd="0" destOrd="0" presId="urn:microsoft.com/office/officeart/2009/layout/ReverseList"/>
    <dgm:cxn modelId="{219DD252-D525-4E26-BB32-B4998664C2E4}" type="presParOf" srcId="{528DF8F3-9272-45D2-B435-6DE6A271945F}" destId="{E05F21C9-6A86-41CB-90C0-7AEF76306DCB}" srcOrd="0" destOrd="0" presId="urn:microsoft.com/office/officeart/2009/layout/ReverseList"/>
    <dgm:cxn modelId="{D81ADB86-D921-431C-B21B-39F94B11ED00}" type="presParOf" srcId="{528DF8F3-9272-45D2-B435-6DE6A271945F}" destId="{74AC03E0-5FA8-4634-9D94-9DFCEC4D50AB}" srcOrd="1" destOrd="0" presId="urn:microsoft.com/office/officeart/2009/layout/ReverseList"/>
    <dgm:cxn modelId="{952FB45C-0AB8-487B-84AD-5F0CE3B2A908}" type="presParOf" srcId="{528DF8F3-9272-45D2-B435-6DE6A271945F}" destId="{16996654-073A-4525-9F89-9BD8FF46FE89}" srcOrd="2" destOrd="0" presId="urn:microsoft.com/office/officeart/2009/layout/ReverseList"/>
    <dgm:cxn modelId="{6899FA73-7A6D-42D4-84E3-AE41B44A343E}" type="presParOf" srcId="{528DF8F3-9272-45D2-B435-6DE6A271945F}" destId="{F65D2425-C6CD-4473-AC26-5261B6EE281B}" srcOrd="3" destOrd="0" presId="urn:microsoft.com/office/officeart/2009/layout/ReverseList"/>
    <dgm:cxn modelId="{F793B76F-7A17-4FE8-8B6B-2FB3792FC37B}" type="presParOf" srcId="{528DF8F3-9272-45D2-B435-6DE6A271945F}" destId="{52A3180D-CF41-416D-8F3E-DEF71B70F33E}" srcOrd="4" destOrd="0" presId="urn:microsoft.com/office/officeart/2009/layout/ReverseList"/>
    <dgm:cxn modelId="{0D17A75F-6925-4A10-9016-3056C5D9204D}" type="presParOf" srcId="{528DF8F3-9272-45D2-B435-6DE6A271945F}" destId="{902A44CE-0B11-49BC-BAE0-5C0F61D5945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713A1-B5AA-6845-A2BE-2BE3D8C27607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341BEA6-0AB6-3248-9F78-0F9B89F9A6C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9ABBF-F975-AB4F-B827-7EC00DE60E5E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DESPESA</a:t>
          </a:r>
          <a:endParaRPr lang="en-US" dirty="0">
            <a:latin typeface="Arial"/>
            <a:cs typeface="Arial"/>
          </a:endParaRPr>
        </a:p>
      </dgm:t>
    </dgm:pt>
    <dgm:pt modelId="{C8B82DE5-F452-DA48-ACA7-5520CBA53512}" type="parTrans" cxnId="{386055CA-25C9-7E4F-A07E-BB2AB61CC536}">
      <dgm:prSet/>
      <dgm:spPr/>
      <dgm:t>
        <a:bodyPr/>
        <a:lstStyle/>
        <a:p>
          <a:endParaRPr lang="en-US"/>
        </a:p>
      </dgm:t>
    </dgm:pt>
    <dgm:pt modelId="{82EF573F-7D7F-ED4E-995C-063724CF3DD3}" type="sibTrans" cxnId="{386055CA-25C9-7E4F-A07E-BB2AB61CC536}">
      <dgm:prSet/>
      <dgm:spPr/>
      <dgm:t>
        <a:bodyPr/>
        <a:lstStyle/>
        <a:p>
          <a:endParaRPr lang="en-US"/>
        </a:p>
      </dgm:t>
    </dgm:pt>
    <dgm:pt modelId="{4FE418D7-4A9E-B245-85D6-7497DC4DE43D}">
      <dgm:prSet phldrT="[Text]"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realizada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após</a:t>
          </a:r>
          <a:r>
            <a:rPr lang="en-US" sz="2400" dirty="0" smtClean="0">
              <a:latin typeface="Arial"/>
              <a:cs typeface="Arial"/>
            </a:rPr>
            <a:t> a </a:t>
          </a:r>
          <a:r>
            <a:rPr lang="en-US" sz="2400" dirty="0" err="1" smtClean="0">
              <a:latin typeface="Arial"/>
              <a:cs typeface="Arial"/>
            </a:rPr>
            <a:t>aprovação</a:t>
          </a:r>
          <a:r>
            <a:rPr lang="en-US" sz="2400" dirty="0" smtClean="0">
              <a:latin typeface="Arial"/>
              <a:cs typeface="Arial"/>
            </a:rPr>
            <a:t> do </a:t>
          </a:r>
          <a:r>
            <a:rPr lang="en-US" sz="2400" dirty="0" err="1" smtClean="0">
              <a:latin typeface="Arial"/>
              <a:cs typeface="Arial"/>
            </a:rPr>
            <a:t>projeto</a:t>
          </a:r>
          <a:endParaRPr lang="en-US" sz="2400" dirty="0">
            <a:latin typeface="Arial"/>
            <a:cs typeface="Arial"/>
          </a:endParaRPr>
        </a:p>
      </dgm:t>
    </dgm:pt>
    <dgm:pt modelId="{C7B1FE55-00AF-454E-8858-57BBAD456D52}" type="parTrans" cxnId="{87C46792-2FAC-6B42-87FF-71B331042541}">
      <dgm:prSet/>
      <dgm:spPr/>
      <dgm:t>
        <a:bodyPr/>
        <a:lstStyle/>
        <a:p>
          <a:endParaRPr lang="en-US"/>
        </a:p>
      </dgm:t>
    </dgm:pt>
    <dgm:pt modelId="{369C27E3-C0FC-AF40-8219-8FF6288E4972}" type="sibTrans" cxnId="{87C46792-2FAC-6B42-87FF-71B331042541}">
      <dgm:prSet/>
      <dgm:spPr/>
      <dgm:t>
        <a:bodyPr/>
        <a:lstStyle/>
        <a:p>
          <a:endParaRPr lang="en-US"/>
        </a:p>
      </dgm:t>
    </dgm:pt>
    <dgm:pt modelId="{2D078A9A-CB62-514A-B15A-2AD8FAEF4B53}">
      <dgm:prSet phldrT="[Text]"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pagamento</a:t>
          </a:r>
          <a:r>
            <a:rPr lang="en-US" sz="2400" dirty="0" smtClean="0">
              <a:latin typeface="Arial"/>
              <a:cs typeface="Arial"/>
            </a:rPr>
            <a:t> nominal ao </a:t>
          </a:r>
          <a:r>
            <a:rPr lang="en-US" sz="2400" dirty="0" err="1" smtClean="0">
              <a:latin typeface="Arial"/>
              <a:cs typeface="Arial"/>
            </a:rPr>
            <a:t>fornecedor</a:t>
          </a:r>
          <a:endParaRPr lang="en-US" sz="2400" dirty="0">
            <a:latin typeface="Arial"/>
            <a:cs typeface="Arial"/>
          </a:endParaRPr>
        </a:p>
      </dgm:t>
    </dgm:pt>
    <dgm:pt modelId="{63D000CC-861A-D54D-B048-D22F02443D07}" type="parTrans" cxnId="{51867970-E19B-1445-85ED-AE778867FE5B}">
      <dgm:prSet/>
      <dgm:spPr/>
      <dgm:t>
        <a:bodyPr/>
        <a:lstStyle/>
        <a:p>
          <a:endParaRPr lang="en-US"/>
        </a:p>
      </dgm:t>
    </dgm:pt>
    <dgm:pt modelId="{F761F278-068C-0748-890C-6388FC6A9B44}" type="sibTrans" cxnId="{51867970-E19B-1445-85ED-AE778867FE5B}">
      <dgm:prSet/>
      <dgm:spPr/>
      <dgm:t>
        <a:bodyPr/>
        <a:lstStyle/>
        <a:p>
          <a:endParaRPr lang="en-US"/>
        </a:p>
      </dgm:t>
    </dgm:pt>
    <dgm:pt modelId="{99F6FB09-1960-E940-AEA0-D18569773048}">
      <dgm:prSet phldrT="[Text]" custT="1"/>
      <dgm:spPr/>
      <dgm:t>
        <a:bodyPr/>
        <a:lstStyle/>
        <a:p>
          <a:r>
            <a:rPr lang="en-US" sz="2400" dirty="0" err="1" smtClean="0">
              <a:latin typeface="Arial"/>
              <a:cs typeface="Arial"/>
            </a:rPr>
            <a:t>documento</a:t>
          </a:r>
          <a:r>
            <a:rPr lang="en-US" sz="2400" dirty="0" smtClean="0">
              <a:latin typeface="Arial"/>
              <a:cs typeface="Arial"/>
            </a:rPr>
            <a:t> fiscal </a:t>
          </a:r>
          <a:r>
            <a:rPr lang="en-US" sz="2400" dirty="0" err="1" smtClean="0">
              <a:latin typeface="Arial"/>
              <a:cs typeface="Arial"/>
            </a:rPr>
            <a:t>hábil</a:t>
          </a:r>
          <a:endParaRPr lang="en-US" sz="2400" dirty="0">
            <a:latin typeface="Arial"/>
            <a:cs typeface="Arial"/>
          </a:endParaRPr>
        </a:p>
      </dgm:t>
    </dgm:pt>
    <dgm:pt modelId="{93208004-CDF1-C448-8D4E-113C0415D4E4}" type="parTrans" cxnId="{F41422B4-392C-F541-B524-50CA595959C1}">
      <dgm:prSet/>
      <dgm:spPr/>
      <dgm:t>
        <a:bodyPr/>
        <a:lstStyle/>
        <a:p>
          <a:endParaRPr lang="en-US"/>
        </a:p>
      </dgm:t>
    </dgm:pt>
    <dgm:pt modelId="{67357A79-5154-E743-BF50-E3363BF38CE2}" type="sibTrans" cxnId="{F41422B4-392C-F541-B524-50CA595959C1}">
      <dgm:prSet/>
      <dgm:spPr/>
      <dgm:t>
        <a:bodyPr/>
        <a:lstStyle/>
        <a:p>
          <a:endParaRPr lang="en-US"/>
        </a:p>
      </dgm:t>
    </dgm:pt>
    <dgm:pt modelId="{C7F678E2-27C3-4645-8C57-A569070CFEDF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Item </a:t>
          </a:r>
          <a:r>
            <a:rPr lang="en-US" sz="2400" dirty="0" err="1" smtClean="0">
              <a:latin typeface="Arial"/>
              <a:cs typeface="Arial"/>
            </a:rPr>
            <a:t>orçamentário</a:t>
          </a:r>
          <a:r>
            <a:rPr lang="en-US" sz="2400" dirty="0" smtClean="0">
              <a:latin typeface="Arial"/>
              <a:cs typeface="Arial"/>
            </a:rPr>
            <a:t> </a:t>
          </a:r>
          <a:r>
            <a:rPr lang="en-US" sz="2400" dirty="0" err="1" smtClean="0">
              <a:latin typeface="Arial"/>
              <a:cs typeface="Arial"/>
            </a:rPr>
            <a:t>aprovado</a:t>
          </a:r>
          <a:endParaRPr lang="en-US" sz="2400" dirty="0">
            <a:latin typeface="Arial"/>
            <a:cs typeface="Arial"/>
          </a:endParaRPr>
        </a:p>
      </dgm:t>
    </dgm:pt>
    <dgm:pt modelId="{A3E7CA18-8972-8A4B-A3BC-4C7D2CE1B6B2}" type="parTrans" cxnId="{6A0CF51A-DDF0-DB44-8F46-BCDB77C69BF9}">
      <dgm:prSet/>
      <dgm:spPr/>
      <dgm:t>
        <a:bodyPr/>
        <a:lstStyle/>
        <a:p>
          <a:endParaRPr lang="en-US"/>
        </a:p>
      </dgm:t>
    </dgm:pt>
    <dgm:pt modelId="{D38D9AB0-C034-BD43-8D82-60AF2B6B7E88}" type="sibTrans" cxnId="{6A0CF51A-DDF0-DB44-8F46-BCDB77C69BF9}">
      <dgm:prSet/>
      <dgm:spPr/>
      <dgm:t>
        <a:bodyPr/>
        <a:lstStyle/>
        <a:p>
          <a:endParaRPr lang="en-US"/>
        </a:p>
      </dgm:t>
    </dgm:pt>
    <dgm:pt modelId="{2BF49C0A-B086-214C-8BF2-D10D74B0946D}" type="pres">
      <dgm:prSet presAssocID="{E341BEA6-0AB6-3248-9F78-0F9B89F9A6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86E001-ECF5-C747-AD35-C825ACBD65BB}" type="pres">
      <dgm:prSet presAssocID="{D739ABBF-F975-AB4F-B827-7EC00DE60E5E}" presName="centerShape" presStyleLbl="node0" presStyleIdx="0" presStyleCnt="1"/>
      <dgm:spPr/>
      <dgm:t>
        <a:bodyPr/>
        <a:lstStyle/>
        <a:p>
          <a:endParaRPr lang="en-US"/>
        </a:p>
      </dgm:t>
    </dgm:pt>
    <dgm:pt modelId="{B10E1668-A183-CE4F-9970-678B1865743E}" type="pres">
      <dgm:prSet presAssocID="{C7B1FE55-00AF-454E-8858-57BBAD456D52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5F878091-ED0C-564E-B25B-F19BB2504EB0}" type="pres">
      <dgm:prSet presAssocID="{4FE418D7-4A9E-B245-85D6-7497DC4DE4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243A-F44E-2745-A45B-4E37AF63701F}" type="pres">
      <dgm:prSet presAssocID="{63D000CC-861A-D54D-B048-D22F02443D07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AE2F73C0-5FF9-0444-98CC-513F0EB01CFC}" type="pres">
      <dgm:prSet presAssocID="{2D078A9A-CB62-514A-B15A-2AD8FAEF4B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38E93-1244-444A-9B44-2D82BB537C66}" type="pres">
      <dgm:prSet presAssocID="{93208004-CDF1-C448-8D4E-113C0415D4E4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68372A15-68A4-5D4C-A53B-E6EF1D50611C}" type="pres">
      <dgm:prSet presAssocID="{99F6FB09-1960-E940-AEA0-D185697730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A6C09-780B-B94E-8C7C-3A753E2881B7}" type="pres">
      <dgm:prSet presAssocID="{A3E7CA18-8972-8A4B-A3BC-4C7D2CE1B6B2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D2E5C827-85C3-8E40-97BF-5BD6293D7070}" type="pres">
      <dgm:prSet presAssocID="{C7F678E2-27C3-4645-8C57-A569070CFE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2F634-87B2-734D-A7A8-752FC092A7F9}" type="presOf" srcId="{2D078A9A-CB62-514A-B15A-2AD8FAEF4B53}" destId="{AE2F73C0-5FF9-0444-98CC-513F0EB01CFC}" srcOrd="0" destOrd="0" presId="urn:microsoft.com/office/officeart/2005/8/layout/radial4"/>
    <dgm:cxn modelId="{2CAC2427-78F4-D448-B1AE-C31284330C88}" type="presOf" srcId="{C7B1FE55-00AF-454E-8858-57BBAD456D52}" destId="{B10E1668-A183-CE4F-9970-678B1865743E}" srcOrd="0" destOrd="0" presId="urn:microsoft.com/office/officeart/2005/8/layout/radial4"/>
    <dgm:cxn modelId="{61598D3C-A6F0-C346-A0CE-2411137A4963}" type="presOf" srcId="{99F6FB09-1960-E940-AEA0-D18569773048}" destId="{68372A15-68A4-5D4C-A53B-E6EF1D50611C}" srcOrd="0" destOrd="0" presId="urn:microsoft.com/office/officeart/2005/8/layout/radial4"/>
    <dgm:cxn modelId="{F41422B4-392C-F541-B524-50CA595959C1}" srcId="{D739ABBF-F975-AB4F-B827-7EC00DE60E5E}" destId="{99F6FB09-1960-E940-AEA0-D18569773048}" srcOrd="2" destOrd="0" parTransId="{93208004-CDF1-C448-8D4E-113C0415D4E4}" sibTransId="{67357A79-5154-E743-BF50-E3363BF38CE2}"/>
    <dgm:cxn modelId="{386055CA-25C9-7E4F-A07E-BB2AB61CC536}" srcId="{E341BEA6-0AB6-3248-9F78-0F9B89F9A6C4}" destId="{D739ABBF-F975-AB4F-B827-7EC00DE60E5E}" srcOrd="0" destOrd="0" parTransId="{C8B82DE5-F452-DA48-ACA7-5520CBA53512}" sibTransId="{82EF573F-7D7F-ED4E-995C-063724CF3DD3}"/>
    <dgm:cxn modelId="{5E0987E0-7A83-A44F-A20C-3BFAFF47C8DE}" type="presOf" srcId="{E341BEA6-0AB6-3248-9F78-0F9B89F9A6C4}" destId="{2BF49C0A-B086-214C-8BF2-D10D74B0946D}" srcOrd="0" destOrd="0" presId="urn:microsoft.com/office/officeart/2005/8/layout/radial4"/>
    <dgm:cxn modelId="{51867970-E19B-1445-85ED-AE778867FE5B}" srcId="{D739ABBF-F975-AB4F-B827-7EC00DE60E5E}" destId="{2D078A9A-CB62-514A-B15A-2AD8FAEF4B53}" srcOrd="1" destOrd="0" parTransId="{63D000CC-861A-D54D-B048-D22F02443D07}" sibTransId="{F761F278-068C-0748-890C-6388FC6A9B44}"/>
    <dgm:cxn modelId="{633B8AD2-277A-7C47-98F4-C7966465CFF4}" type="presOf" srcId="{D739ABBF-F975-AB4F-B827-7EC00DE60E5E}" destId="{AF86E001-ECF5-C747-AD35-C825ACBD65BB}" srcOrd="0" destOrd="0" presId="urn:microsoft.com/office/officeart/2005/8/layout/radial4"/>
    <dgm:cxn modelId="{50A80F16-3285-0442-A342-2C039711117A}" type="presOf" srcId="{63D000CC-861A-D54D-B048-D22F02443D07}" destId="{6BE8243A-F44E-2745-A45B-4E37AF63701F}" srcOrd="0" destOrd="0" presId="urn:microsoft.com/office/officeart/2005/8/layout/radial4"/>
    <dgm:cxn modelId="{6A0CF51A-DDF0-DB44-8F46-BCDB77C69BF9}" srcId="{D739ABBF-F975-AB4F-B827-7EC00DE60E5E}" destId="{C7F678E2-27C3-4645-8C57-A569070CFEDF}" srcOrd="3" destOrd="0" parTransId="{A3E7CA18-8972-8A4B-A3BC-4C7D2CE1B6B2}" sibTransId="{D38D9AB0-C034-BD43-8D82-60AF2B6B7E88}"/>
    <dgm:cxn modelId="{87C46792-2FAC-6B42-87FF-71B331042541}" srcId="{D739ABBF-F975-AB4F-B827-7EC00DE60E5E}" destId="{4FE418D7-4A9E-B245-85D6-7497DC4DE43D}" srcOrd="0" destOrd="0" parTransId="{C7B1FE55-00AF-454E-8858-57BBAD456D52}" sibTransId="{369C27E3-C0FC-AF40-8219-8FF6288E4972}"/>
    <dgm:cxn modelId="{FF77F061-8E4C-CF45-8FFA-537F2393BFE7}" type="presOf" srcId="{93208004-CDF1-C448-8D4E-113C0415D4E4}" destId="{41B38E93-1244-444A-9B44-2D82BB537C66}" srcOrd="0" destOrd="0" presId="urn:microsoft.com/office/officeart/2005/8/layout/radial4"/>
    <dgm:cxn modelId="{3C8B5906-981C-204A-AF7F-65C7F57D311B}" type="presOf" srcId="{4FE418D7-4A9E-B245-85D6-7497DC4DE43D}" destId="{5F878091-ED0C-564E-B25B-F19BB2504EB0}" srcOrd="0" destOrd="0" presId="urn:microsoft.com/office/officeart/2005/8/layout/radial4"/>
    <dgm:cxn modelId="{34906B84-9CE3-E645-B410-25F8A60AEA0E}" type="presOf" srcId="{C7F678E2-27C3-4645-8C57-A569070CFEDF}" destId="{D2E5C827-85C3-8E40-97BF-5BD6293D7070}" srcOrd="0" destOrd="0" presId="urn:microsoft.com/office/officeart/2005/8/layout/radial4"/>
    <dgm:cxn modelId="{AEECCF00-7808-EF43-AB37-A9E4F4709333}" type="presOf" srcId="{A3E7CA18-8972-8A4B-A3BC-4C7D2CE1B6B2}" destId="{E26A6C09-780B-B94E-8C7C-3A753E2881B7}" srcOrd="0" destOrd="0" presId="urn:microsoft.com/office/officeart/2005/8/layout/radial4"/>
    <dgm:cxn modelId="{A94B8764-598B-0148-AEDA-938C9CD44A68}" type="presParOf" srcId="{2BF49C0A-B086-214C-8BF2-D10D74B0946D}" destId="{AF86E001-ECF5-C747-AD35-C825ACBD65BB}" srcOrd="0" destOrd="0" presId="urn:microsoft.com/office/officeart/2005/8/layout/radial4"/>
    <dgm:cxn modelId="{3D259094-48F0-ED44-B2E7-0E7B6E02EAED}" type="presParOf" srcId="{2BF49C0A-B086-214C-8BF2-D10D74B0946D}" destId="{B10E1668-A183-CE4F-9970-678B1865743E}" srcOrd="1" destOrd="0" presId="urn:microsoft.com/office/officeart/2005/8/layout/radial4"/>
    <dgm:cxn modelId="{250AF39F-0EB3-DE48-8B5F-F81D64E08AF9}" type="presParOf" srcId="{2BF49C0A-B086-214C-8BF2-D10D74B0946D}" destId="{5F878091-ED0C-564E-B25B-F19BB2504EB0}" srcOrd="2" destOrd="0" presId="urn:microsoft.com/office/officeart/2005/8/layout/radial4"/>
    <dgm:cxn modelId="{48130B29-7084-E34B-A4E9-B338693919A2}" type="presParOf" srcId="{2BF49C0A-B086-214C-8BF2-D10D74B0946D}" destId="{6BE8243A-F44E-2745-A45B-4E37AF63701F}" srcOrd="3" destOrd="0" presId="urn:microsoft.com/office/officeart/2005/8/layout/radial4"/>
    <dgm:cxn modelId="{917D2A35-A725-8441-BF16-B7A01A3392D5}" type="presParOf" srcId="{2BF49C0A-B086-214C-8BF2-D10D74B0946D}" destId="{AE2F73C0-5FF9-0444-98CC-513F0EB01CFC}" srcOrd="4" destOrd="0" presId="urn:microsoft.com/office/officeart/2005/8/layout/radial4"/>
    <dgm:cxn modelId="{4C43C0D3-A885-F249-91F6-43918BF70FE7}" type="presParOf" srcId="{2BF49C0A-B086-214C-8BF2-D10D74B0946D}" destId="{41B38E93-1244-444A-9B44-2D82BB537C66}" srcOrd="5" destOrd="0" presId="urn:microsoft.com/office/officeart/2005/8/layout/radial4"/>
    <dgm:cxn modelId="{2693656C-5050-854F-A04F-7ADBC7A2C5A7}" type="presParOf" srcId="{2BF49C0A-B086-214C-8BF2-D10D74B0946D}" destId="{68372A15-68A4-5D4C-A53B-E6EF1D50611C}" srcOrd="6" destOrd="0" presId="urn:microsoft.com/office/officeart/2005/8/layout/radial4"/>
    <dgm:cxn modelId="{4271E9D2-0A8C-A440-8BC2-A332C5105527}" type="presParOf" srcId="{2BF49C0A-B086-214C-8BF2-D10D74B0946D}" destId="{E26A6C09-780B-B94E-8C7C-3A753E2881B7}" srcOrd="7" destOrd="0" presId="urn:microsoft.com/office/officeart/2005/8/layout/radial4"/>
    <dgm:cxn modelId="{451E57CA-49EE-CA4A-A246-F4C712B1947F}" type="presParOf" srcId="{2BF49C0A-B086-214C-8BF2-D10D74B0946D}" destId="{D2E5C827-85C3-8E40-97BF-5BD6293D707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EXECUÇÃO DE DESPESAS</a:t>
          </a:r>
          <a:b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</a:br>
          <a:r>
            <a:rPr lang="pt-BR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DOCUMENTOS FISCAIS</a:t>
          </a:r>
          <a:endParaRPr lang="pt-BR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/>
            <a:cs typeface="Arial"/>
          </a:endParaRPr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126" custLinFactNeighborY="7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F61DD-328B-F448-9FBD-CFD767AFB040}" type="presOf" srcId="{4FBBE249-CBF1-8849-917F-B62EE7C190EB}" destId="{B68FA912-9980-CF4F-AA52-2E31DCB95E6C}" srcOrd="0" destOrd="0" presId="urn:microsoft.com/office/officeart/2005/8/layout/vList2"/>
    <dgm:cxn modelId="{3EBCB0C0-6540-5548-AA18-DF0EA1D9CF8C}" type="presOf" srcId="{BA1438CF-1AA9-C84E-860D-B63E6CC0CBE6}" destId="{F19EBFDB-CB56-284E-8E20-0C8E7DAA94AF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BFFD4751-EA15-DA42-8B4D-24DDAD9AC279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49158-569B-D546-88FD-73A5C5B1319D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B400A22-BA3A-4845-BB35-DA5DD05BE33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B054F-3981-224F-B0F7-36D84FA105E9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400" dirty="0" smtClean="0">
              <a:latin typeface="Arial"/>
              <a:cs typeface="Arial"/>
            </a:rPr>
            <a:t>                  LEI nº 8846, de 21/01/1994      </a:t>
          </a:r>
          <a:endParaRPr lang="en-US" sz="2400" dirty="0">
            <a:latin typeface="Arial"/>
            <a:cs typeface="Arial"/>
          </a:endParaRPr>
        </a:p>
      </dgm:t>
    </dgm:pt>
    <dgm:pt modelId="{BCEA722A-ED8C-F14E-9E38-37B9FCDC819C}" type="parTrans" cxnId="{5EC46ED9-DA27-D149-984B-134722BC9211}">
      <dgm:prSet/>
      <dgm:spPr/>
      <dgm:t>
        <a:bodyPr/>
        <a:lstStyle/>
        <a:p>
          <a:endParaRPr lang="en-US"/>
        </a:p>
      </dgm:t>
    </dgm:pt>
    <dgm:pt modelId="{1D04893A-9B89-1344-925E-C7BD5637CA32}" type="sibTrans" cxnId="{5EC46ED9-DA27-D149-984B-134722BC9211}">
      <dgm:prSet/>
      <dgm:spPr/>
      <dgm:t>
        <a:bodyPr/>
        <a:lstStyle/>
        <a:p>
          <a:endParaRPr lang="en-US"/>
        </a:p>
      </dgm:t>
    </dgm:pt>
    <dgm:pt modelId="{677DD0E0-BD6F-E548-9B5A-CBD741BABF8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Dispõe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sobre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emissão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documentos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fiscais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o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arbitramento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receita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mínima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efeitos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tributários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dá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outras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providências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altLang="ja-JP" sz="1800" i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BEDD01BF-F401-614E-9021-99B084D8C960}" type="sibTrans" cxnId="{B69EF112-849C-F846-8BCB-CCF23ADE8C68}">
      <dgm:prSet/>
      <dgm:spPr/>
      <dgm:t>
        <a:bodyPr/>
        <a:lstStyle/>
        <a:p>
          <a:endParaRPr lang="en-US"/>
        </a:p>
      </dgm:t>
    </dgm:pt>
    <dgm:pt modelId="{CF91E4B1-37CA-CD45-8F9C-A3A4A017CD6B}" type="parTrans" cxnId="{B69EF112-849C-F846-8BCB-CCF23ADE8C68}">
      <dgm:prSet/>
      <dgm:spPr/>
      <dgm:t>
        <a:bodyPr/>
        <a:lstStyle/>
        <a:p>
          <a:endParaRPr lang="en-US"/>
        </a:p>
      </dgm:t>
    </dgm:pt>
    <dgm:pt modelId="{D876DC42-6836-8549-8726-8919013C27BE}">
      <dgm:prSet custT="1"/>
      <dgm:spPr>
        <a:noFill/>
        <a:ln>
          <a:noFill/>
        </a:ln>
      </dgm:spPr>
      <dgm:t>
        <a:bodyPr/>
        <a:lstStyle/>
        <a:p>
          <a:pPr algn="l"/>
          <a:endParaRPr lang="pt-BR" altLang="ja-JP" sz="1400" i="1" dirty="0">
            <a:latin typeface="Arial"/>
            <a:cs typeface="Arial"/>
          </a:endParaRPr>
        </a:p>
      </dgm:t>
    </dgm:pt>
    <dgm:pt modelId="{B99D0AE0-0A83-0B4D-B371-2FF274867737}" type="parTrans" cxnId="{8F15A851-304E-184C-A1B5-EEFC31D70E2A}">
      <dgm:prSet/>
      <dgm:spPr/>
      <dgm:t>
        <a:bodyPr/>
        <a:lstStyle/>
        <a:p>
          <a:endParaRPr lang="en-US"/>
        </a:p>
      </dgm:t>
    </dgm:pt>
    <dgm:pt modelId="{F5AA6AD0-BD98-8E41-99FD-EFAC15EC1E39}" type="sibTrans" cxnId="{8F15A851-304E-184C-A1B5-EEFC31D70E2A}">
      <dgm:prSet/>
      <dgm:spPr/>
      <dgm:t>
        <a:bodyPr/>
        <a:lstStyle/>
        <a:p>
          <a:endParaRPr lang="en-US"/>
        </a:p>
      </dgm:t>
    </dgm:pt>
    <dgm:pt modelId="{D1289881-CE74-7D47-A6EA-56C141AD8214}">
      <dgm:prSet custT="1"/>
      <dgm:spPr>
        <a:noFill/>
        <a:ln>
          <a:noFill/>
        </a:ln>
      </dgm:spPr>
      <dgm:t>
        <a:bodyPr/>
        <a:lstStyle/>
        <a:p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Parágrafo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1º O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disposto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neste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artigo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também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alcança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:</a:t>
          </a:r>
          <a:endParaRPr lang="pt-BR" sz="18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29EF9104-080E-4848-BA88-834831D59527}" type="parTrans" cxnId="{D86F07A9-C417-0543-90CE-AF59E149B251}">
      <dgm:prSet/>
      <dgm:spPr/>
      <dgm:t>
        <a:bodyPr/>
        <a:lstStyle/>
        <a:p>
          <a:endParaRPr lang="en-US"/>
        </a:p>
      </dgm:t>
    </dgm:pt>
    <dgm:pt modelId="{B2D56A6B-1355-6442-8637-8DCE1AAC57EF}" type="sibTrans" cxnId="{D86F07A9-C417-0543-90CE-AF59E149B251}">
      <dgm:prSet/>
      <dgm:spPr/>
      <dgm:t>
        <a:bodyPr/>
        <a:lstStyle/>
        <a:p>
          <a:endParaRPr lang="en-US"/>
        </a:p>
      </dgm:t>
    </dgm:pt>
    <dgm:pt modelId="{E26EE347-BA5D-3945-B836-0258C373E732}">
      <dgm:prSet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a) 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locação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bens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móveis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imóveis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;</a:t>
          </a:r>
          <a:endParaRPr lang="pt-BR" sz="18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1051633B-1CE0-8F4B-B997-7EF01A44C6F7}" type="parTrans" cxnId="{4C08698B-4B12-E04E-82CC-EFC3C42D2177}">
      <dgm:prSet/>
      <dgm:spPr/>
      <dgm:t>
        <a:bodyPr/>
        <a:lstStyle/>
        <a:p>
          <a:endParaRPr lang="en-US"/>
        </a:p>
      </dgm:t>
    </dgm:pt>
    <dgm:pt modelId="{2ADF5471-F335-9141-A828-7EB8A59E4DAE}" type="sibTrans" cxnId="{4C08698B-4B12-E04E-82CC-EFC3C42D2177}">
      <dgm:prSet/>
      <dgm:spPr/>
      <dgm:t>
        <a:bodyPr/>
        <a:lstStyle/>
        <a:p>
          <a:endParaRPr lang="en-US"/>
        </a:p>
      </dgm:t>
    </dgm:pt>
    <dgm:pt modelId="{1DC05BB5-D352-B840-923D-9538C70AB10F}">
      <dgm:prSet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b)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quaisquer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outras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transações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realizadas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com bens 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serviços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praticadas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por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pessoas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físicas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jurídicas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sz="18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36F17A5B-51E3-5445-B623-790448B94518}" type="parTrans" cxnId="{52B251EB-8953-064B-8C2E-EE5A9222DBEB}">
      <dgm:prSet/>
      <dgm:spPr/>
      <dgm:t>
        <a:bodyPr/>
        <a:lstStyle/>
        <a:p>
          <a:endParaRPr lang="en-US"/>
        </a:p>
      </dgm:t>
    </dgm:pt>
    <dgm:pt modelId="{1EF4F92B-C15A-1949-B79B-37607966BD94}" type="sibTrans" cxnId="{52B251EB-8953-064B-8C2E-EE5A9222DBEB}">
      <dgm:prSet/>
      <dgm:spPr/>
      <dgm:t>
        <a:bodyPr/>
        <a:lstStyle/>
        <a:p>
          <a:endParaRPr lang="en-US"/>
        </a:p>
      </dgm:t>
    </dgm:pt>
    <dgm:pt modelId="{569FC4C9-EADE-A649-A6BA-DB5B2BEFE14F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Art. 1º 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emissão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nota fiscal,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recibo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documento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equivalente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relativo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à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venda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mercadorias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prestação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serviços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operações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alienação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bens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móveis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deverá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efetuada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efeito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legislação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do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imposto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sobre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renda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proventos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qualquer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natureza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no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momento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efetivação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operação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altLang="ja-JP" sz="1800" i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7D7F3DF7-BD8E-174A-921A-8CB7BE97FD1F}" type="parTrans" cxnId="{49E4861C-7882-6A46-B2C3-5B0D4C4176D8}">
      <dgm:prSet/>
      <dgm:spPr/>
      <dgm:t>
        <a:bodyPr/>
        <a:lstStyle/>
        <a:p>
          <a:endParaRPr lang="en-US"/>
        </a:p>
      </dgm:t>
    </dgm:pt>
    <dgm:pt modelId="{FE46D44E-984F-2A4C-A1EB-3FF4CA421853}" type="sibTrans" cxnId="{49E4861C-7882-6A46-B2C3-5B0D4C4176D8}">
      <dgm:prSet/>
      <dgm:spPr/>
      <dgm:t>
        <a:bodyPr/>
        <a:lstStyle/>
        <a:p>
          <a:endParaRPr lang="en-US"/>
        </a:p>
      </dgm:t>
    </dgm:pt>
    <dgm:pt modelId="{505B294E-1985-FF49-A0ED-D1BD9A66B0FA}">
      <dgm:prSet custT="1"/>
      <dgm:spPr>
        <a:noFill/>
        <a:ln>
          <a:noFill/>
        </a:ln>
      </dgm:spPr>
      <dgm:t>
        <a:bodyPr/>
        <a:lstStyle/>
        <a:p>
          <a:pPr algn="just"/>
          <a:endParaRPr lang="pt-BR" altLang="ja-JP" sz="1800" i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5D7DAE29-D400-BE4F-BC2A-6E97960A1D91}" type="parTrans" cxnId="{75DA2830-6FCF-1846-A265-352445A9AF32}">
      <dgm:prSet/>
      <dgm:spPr/>
      <dgm:t>
        <a:bodyPr/>
        <a:lstStyle/>
        <a:p>
          <a:endParaRPr lang="en-US"/>
        </a:p>
      </dgm:t>
    </dgm:pt>
    <dgm:pt modelId="{8F0BA80C-C80A-ED46-82DE-E8BD21B43F5C}" type="sibTrans" cxnId="{75DA2830-6FCF-1846-A265-352445A9AF32}">
      <dgm:prSet/>
      <dgm:spPr/>
      <dgm:t>
        <a:bodyPr/>
        <a:lstStyle/>
        <a:p>
          <a:endParaRPr lang="en-US"/>
        </a:p>
      </dgm:t>
    </dgm:pt>
    <dgm:pt modelId="{78C1AAC4-913E-D144-A06B-6C1A5A4F1E57}" type="pres">
      <dgm:prSet presAssocID="{EB400A22-BA3A-4845-BB35-DA5DD05BE3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5092C-6F22-864C-8F85-E0E987D65390}" type="pres">
      <dgm:prSet presAssocID="{E38B054F-3981-224F-B0F7-36D84FA105E9}" presName="parentLin" presStyleCnt="0"/>
      <dgm:spPr/>
    </dgm:pt>
    <dgm:pt modelId="{EC51202B-6D54-8243-B66F-E7FC7AE53823}" type="pres">
      <dgm:prSet presAssocID="{E38B054F-3981-224F-B0F7-36D84FA105E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97E482D-E8A7-224B-AAB9-6BE05E4167B7}" type="pres">
      <dgm:prSet presAssocID="{E38B054F-3981-224F-B0F7-36D84FA105E9}" presName="parentText" presStyleLbl="node1" presStyleIdx="0" presStyleCnt="1" custScaleX="110000" custScaleY="43284" custLinFactX="2144" custLinFactNeighborX="100000" custLinFactNeighborY="-19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B424-49A7-B447-827D-E51495671311}" type="pres">
      <dgm:prSet presAssocID="{E38B054F-3981-224F-B0F7-36D84FA105E9}" presName="negativeSpace" presStyleCnt="0"/>
      <dgm:spPr/>
    </dgm:pt>
    <dgm:pt modelId="{FE504562-36DC-1842-8EAE-CB0FFAB8B0E5}" type="pres">
      <dgm:prSet presAssocID="{E38B054F-3981-224F-B0F7-36D84FA105E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251EB-8953-064B-8C2E-EE5A9222DBEB}" srcId="{E38B054F-3981-224F-B0F7-36D84FA105E9}" destId="{1DC05BB5-D352-B840-923D-9538C70AB10F}" srcOrd="5" destOrd="0" parTransId="{36F17A5B-51E3-5445-B623-790448B94518}" sibTransId="{1EF4F92B-C15A-1949-B79B-37607966BD94}"/>
    <dgm:cxn modelId="{49E4861C-7882-6A46-B2C3-5B0D4C4176D8}" srcId="{E38B054F-3981-224F-B0F7-36D84FA105E9}" destId="{569FC4C9-EADE-A649-A6BA-DB5B2BEFE14F}" srcOrd="2" destOrd="0" parTransId="{7D7F3DF7-BD8E-174A-921A-8CB7BE97FD1F}" sibTransId="{FE46D44E-984F-2A4C-A1EB-3FF4CA421853}"/>
    <dgm:cxn modelId="{B69EF112-849C-F846-8BCB-CCF23ADE8C68}" srcId="{E38B054F-3981-224F-B0F7-36D84FA105E9}" destId="{677DD0E0-BD6F-E548-9B5A-CBD741BABF88}" srcOrd="0" destOrd="0" parTransId="{CF91E4B1-37CA-CD45-8F9C-A3A4A017CD6B}" sibTransId="{BEDD01BF-F401-614E-9021-99B084D8C960}"/>
    <dgm:cxn modelId="{7AC47633-FBE6-6D4F-9CE1-BFB14EE9E016}" type="presOf" srcId="{E26EE347-BA5D-3945-B836-0258C373E732}" destId="{FE504562-36DC-1842-8EAE-CB0FFAB8B0E5}" srcOrd="0" destOrd="4" presId="urn:microsoft.com/office/officeart/2005/8/layout/list1"/>
    <dgm:cxn modelId="{01F7DDF8-0DCA-4549-A239-BFD9749A6EFE}" type="presOf" srcId="{D1289881-CE74-7D47-A6EA-56C141AD8214}" destId="{FE504562-36DC-1842-8EAE-CB0FFAB8B0E5}" srcOrd="0" destOrd="3" presId="urn:microsoft.com/office/officeart/2005/8/layout/list1"/>
    <dgm:cxn modelId="{2C2B1163-D50A-FE47-B1D6-55B7D9582D95}" type="presOf" srcId="{E38B054F-3981-224F-B0F7-36D84FA105E9}" destId="{EC51202B-6D54-8243-B66F-E7FC7AE53823}" srcOrd="0" destOrd="0" presId="urn:microsoft.com/office/officeart/2005/8/layout/list1"/>
    <dgm:cxn modelId="{F3D59925-BA16-D34B-B40D-1B6027E09DF2}" type="presOf" srcId="{EB400A22-BA3A-4845-BB35-DA5DD05BE33C}" destId="{78C1AAC4-913E-D144-A06B-6C1A5A4F1E57}" srcOrd="0" destOrd="0" presId="urn:microsoft.com/office/officeart/2005/8/layout/list1"/>
    <dgm:cxn modelId="{8F15A851-304E-184C-A1B5-EEFC31D70E2A}" srcId="{E38B054F-3981-224F-B0F7-36D84FA105E9}" destId="{D876DC42-6836-8549-8726-8919013C27BE}" srcOrd="6" destOrd="0" parTransId="{B99D0AE0-0A83-0B4D-B371-2FF274867737}" sibTransId="{F5AA6AD0-BD98-8E41-99FD-EFAC15EC1E39}"/>
    <dgm:cxn modelId="{9B58AF8D-F362-D043-8BE7-6AFE5841AA51}" type="presOf" srcId="{D876DC42-6836-8549-8726-8919013C27BE}" destId="{FE504562-36DC-1842-8EAE-CB0FFAB8B0E5}" srcOrd="0" destOrd="6" presId="urn:microsoft.com/office/officeart/2005/8/layout/list1"/>
    <dgm:cxn modelId="{ACCF60FC-666F-AC4E-A442-33F9C344F21E}" type="presOf" srcId="{505B294E-1985-FF49-A0ED-D1BD9A66B0FA}" destId="{FE504562-36DC-1842-8EAE-CB0FFAB8B0E5}" srcOrd="0" destOrd="1" presId="urn:microsoft.com/office/officeart/2005/8/layout/list1"/>
    <dgm:cxn modelId="{488E54A2-95E6-CD44-84D5-F9308901FB86}" type="presOf" srcId="{E38B054F-3981-224F-B0F7-36D84FA105E9}" destId="{897E482D-E8A7-224B-AAB9-6BE05E4167B7}" srcOrd="1" destOrd="0" presId="urn:microsoft.com/office/officeart/2005/8/layout/list1"/>
    <dgm:cxn modelId="{5EC46ED9-DA27-D149-984B-134722BC9211}" srcId="{EB400A22-BA3A-4845-BB35-DA5DD05BE33C}" destId="{E38B054F-3981-224F-B0F7-36D84FA105E9}" srcOrd="0" destOrd="0" parTransId="{BCEA722A-ED8C-F14E-9E38-37B9FCDC819C}" sibTransId="{1D04893A-9B89-1344-925E-C7BD5637CA32}"/>
    <dgm:cxn modelId="{0AAB6235-17C8-BE42-8B3A-6984DEDBF9D0}" type="presOf" srcId="{1DC05BB5-D352-B840-923D-9538C70AB10F}" destId="{FE504562-36DC-1842-8EAE-CB0FFAB8B0E5}" srcOrd="0" destOrd="5" presId="urn:microsoft.com/office/officeart/2005/8/layout/list1"/>
    <dgm:cxn modelId="{D86F07A9-C417-0543-90CE-AF59E149B251}" srcId="{E38B054F-3981-224F-B0F7-36D84FA105E9}" destId="{D1289881-CE74-7D47-A6EA-56C141AD8214}" srcOrd="3" destOrd="0" parTransId="{29EF9104-080E-4848-BA88-834831D59527}" sibTransId="{B2D56A6B-1355-6442-8637-8DCE1AAC57EF}"/>
    <dgm:cxn modelId="{75DA2830-6FCF-1846-A265-352445A9AF32}" srcId="{E38B054F-3981-224F-B0F7-36D84FA105E9}" destId="{505B294E-1985-FF49-A0ED-D1BD9A66B0FA}" srcOrd="1" destOrd="0" parTransId="{5D7DAE29-D400-BE4F-BC2A-6E97960A1D91}" sibTransId="{8F0BA80C-C80A-ED46-82DE-E8BD21B43F5C}"/>
    <dgm:cxn modelId="{E4145C71-4571-4545-9A65-FC19BEE4B4E8}" type="presOf" srcId="{677DD0E0-BD6F-E548-9B5A-CBD741BABF88}" destId="{FE504562-36DC-1842-8EAE-CB0FFAB8B0E5}" srcOrd="0" destOrd="0" presId="urn:microsoft.com/office/officeart/2005/8/layout/list1"/>
    <dgm:cxn modelId="{4C08698B-4B12-E04E-82CC-EFC3C42D2177}" srcId="{E38B054F-3981-224F-B0F7-36D84FA105E9}" destId="{E26EE347-BA5D-3945-B836-0258C373E732}" srcOrd="4" destOrd="0" parTransId="{1051633B-1CE0-8F4B-B997-7EF01A44C6F7}" sibTransId="{2ADF5471-F335-9141-A828-7EB8A59E4DAE}"/>
    <dgm:cxn modelId="{B36210FE-8537-6C4E-BD2D-660A7134F51B}" type="presOf" srcId="{569FC4C9-EADE-A649-A6BA-DB5B2BEFE14F}" destId="{FE504562-36DC-1842-8EAE-CB0FFAB8B0E5}" srcOrd="0" destOrd="2" presId="urn:microsoft.com/office/officeart/2005/8/layout/list1"/>
    <dgm:cxn modelId="{0C7C71B4-52D1-A64F-B7C1-96F7C9A9FFA9}" type="presParOf" srcId="{78C1AAC4-913E-D144-A06B-6C1A5A4F1E57}" destId="{6CC5092C-6F22-864C-8F85-E0E987D65390}" srcOrd="0" destOrd="0" presId="urn:microsoft.com/office/officeart/2005/8/layout/list1"/>
    <dgm:cxn modelId="{BCDF57A8-13A0-5A4D-92CF-AFBF69120B21}" type="presParOf" srcId="{6CC5092C-6F22-864C-8F85-E0E987D65390}" destId="{EC51202B-6D54-8243-B66F-E7FC7AE53823}" srcOrd="0" destOrd="0" presId="urn:microsoft.com/office/officeart/2005/8/layout/list1"/>
    <dgm:cxn modelId="{D9399868-CB91-0E4A-8DD4-B848BE283848}" type="presParOf" srcId="{6CC5092C-6F22-864C-8F85-E0E987D65390}" destId="{897E482D-E8A7-224B-AAB9-6BE05E4167B7}" srcOrd="1" destOrd="0" presId="urn:microsoft.com/office/officeart/2005/8/layout/list1"/>
    <dgm:cxn modelId="{CD69C895-D74C-1846-9714-42BD98C17FDE}" type="presParOf" srcId="{78C1AAC4-913E-D144-A06B-6C1A5A4F1E57}" destId="{299FB424-49A7-B447-827D-E51495671311}" srcOrd="1" destOrd="0" presId="urn:microsoft.com/office/officeart/2005/8/layout/list1"/>
    <dgm:cxn modelId="{48230750-27CD-DE4B-9F63-B39AF1BC4946}" type="presParOf" srcId="{78C1AAC4-913E-D144-A06B-6C1A5A4F1E57}" destId="{FE504562-36DC-1842-8EAE-CB0FFAB8B0E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690D5-DB7D-664E-ABF4-479E287E6791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A0A8F05-73F1-7C4B-8C0D-FF7A4E1E5F12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3F58E-2442-194F-9F48-4A04A6DDF1F3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DOCUMENTOS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FISCAIS</a:t>
          </a:r>
          <a:endParaRPr lang="en-US" sz="2400" dirty="0">
            <a:latin typeface="Arial"/>
            <a:cs typeface="Arial"/>
          </a:endParaRPr>
        </a:p>
      </dgm:t>
    </dgm:pt>
    <dgm:pt modelId="{51D98988-67E4-D74B-A411-DB21E6CC6A4E}" type="parTrans" cxnId="{1DA3E8B2-A85D-7648-96EA-5B93C50C8D5F}">
      <dgm:prSet/>
      <dgm:spPr/>
      <dgm:t>
        <a:bodyPr/>
        <a:lstStyle/>
        <a:p>
          <a:endParaRPr lang="en-US"/>
        </a:p>
      </dgm:t>
    </dgm:pt>
    <dgm:pt modelId="{01B0DA4F-8C64-9240-9852-3B44DFEF6DA8}" type="sibTrans" cxnId="{1DA3E8B2-A85D-7648-96EA-5B93C50C8D5F}">
      <dgm:prSet/>
      <dgm:spPr/>
      <dgm:t>
        <a:bodyPr/>
        <a:lstStyle/>
        <a:p>
          <a:endParaRPr lang="en-US"/>
        </a:p>
      </dgm:t>
    </dgm:pt>
    <dgm:pt modelId="{DD47F555-3C90-3F49-A924-74E2478F2D43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NOTA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FISCAL</a:t>
          </a:r>
          <a:endParaRPr lang="en-US" sz="2400" dirty="0">
            <a:latin typeface="Arial"/>
            <a:cs typeface="Arial"/>
          </a:endParaRPr>
        </a:p>
      </dgm:t>
    </dgm:pt>
    <dgm:pt modelId="{7FBCFCE2-BCD6-DB4F-96A3-889126C868D8}" type="parTrans" cxnId="{1349B4D7-185F-C242-874C-CEA1E354FA9A}">
      <dgm:prSet/>
      <dgm:spPr/>
      <dgm:t>
        <a:bodyPr/>
        <a:lstStyle/>
        <a:p>
          <a:endParaRPr lang="en-US"/>
        </a:p>
      </dgm:t>
    </dgm:pt>
    <dgm:pt modelId="{AC2810BB-56C5-7042-884D-09279CBD08BF}" type="sibTrans" cxnId="{1349B4D7-185F-C242-874C-CEA1E354FA9A}">
      <dgm:prSet/>
      <dgm:spPr/>
      <dgm:t>
        <a:bodyPr/>
        <a:lstStyle/>
        <a:p>
          <a:endParaRPr lang="en-US"/>
        </a:p>
      </dgm:t>
    </dgm:pt>
    <dgm:pt modelId="{CAAE3CC3-4D40-6547-9E92-B2DD8948D808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RECIBO</a:t>
          </a:r>
          <a:endParaRPr lang="en-US" sz="2400" dirty="0">
            <a:latin typeface="Arial"/>
            <a:cs typeface="Arial"/>
          </a:endParaRPr>
        </a:p>
      </dgm:t>
    </dgm:pt>
    <dgm:pt modelId="{194159AD-764A-C043-908E-D440F0BCC32E}" type="parTrans" cxnId="{66A1C188-BC10-AA46-ACEE-5B8641E70842}">
      <dgm:prSet/>
      <dgm:spPr/>
      <dgm:t>
        <a:bodyPr/>
        <a:lstStyle/>
        <a:p>
          <a:endParaRPr lang="en-US"/>
        </a:p>
      </dgm:t>
    </dgm:pt>
    <dgm:pt modelId="{785A563A-2BBD-6B4D-8C25-0F02183366B5}" type="sibTrans" cxnId="{66A1C188-BC10-AA46-ACEE-5B8641E70842}">
      <dgm:prSet/>
      <dgm:spPr/>
      <dgm:t>
        <a:bodyPr/>
        <a:lstStyle/>
        <a:p>
          <a:endParaRPr lang="en-US"/>
        </a:p>
      </dgm:t>
    </dgm:pt>
    <dgm:pt modelId="{335962A4-F583-E94F-850E-90160284EA33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OUTROS</a:t>
          </a:r>
          <a:endParaRPr lang="en-US" sz="2400" dirty="0">
            <a:latin typeface="Arial"/>
            <a:cs typeface="Arial"/>
          </a:endParaRPr>
        </a:p>
      </dgm:t>
    </dgm:pt>
    <dgm:pt modelId="{0BE734F7-3631-884F-B6AB-D8429A8FB687}" type="parTrans" cxnId="{3E94D520-2DC2-BD4B-967A-C15FA536DBE8}">
      <dgm:prSet/>
      <dgm:spPr/>
      <dgm:t>
        <a:bodyPr/>
        <a:lstStyle/>
        <a:p>
          <a:endParaRPr lang="en-US"/>
        </a:p>
      </dgm:t>
    </dgm:pt>
    <dgm:pt modelId="{E8FB25FC-CEEE-B041-B34A-41F2BA5CAC44}" type="sibTrans" cxnId="{3E94D520-2DC2-BD4B-967A-C15FA536DBE8}">
      <dgm:prSet/>
      <dgm:spPr/>
      <dgm:t>
        <a:bodyPr/>
        <a:lstStyle/>
        <a:p>
          <a:endParaRPr lang="en-US"/>
        </a:p>
      </dgm:t>
    </dgm:pt>
    <dgm:pt modelId="{C8F5C02E-A840-6549-A303-16D488F3FDA1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CUPOM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FISCAL</a:t>
          </a:r>
          <a:endParaRPr lang="en-US" sz="2400" dirty="0">
            <a:latin typeface="Arial"/>
            <a:cs typeface="Arial"/>
          </a:endParaRPr>
        </a:p>
      </dgm:t>
    </dgm:pt>
    <dgm:pt modelId="{872F0E23-05DF-5146-9EDC-65D8202A7C05}" type="parTrans" cxnId="{9CA1A4E3-E1F0-FE43-A199-2D494710B918}">
      <dgm:prSet/>
      <dgm:spPr/>
      <dgm:t>
        <a:bodyPr/>
        <a:lstStyle/>
        <a:p>
          <a:endParaRPr lang="en-US"/>
        </a:p>
      </dgm:t>
    </dgm:pt>
    <dgm:pt modelId="{7D7A5B2C-A1DF-4D4A-824C-F316C88F2DE7}" type="sibTrans" cxnId="{9CA1A4E3-E1F0-FE43-A199-2D494710B918}">
      <dgm:prSet/>
      <dgm:spPr/>
      <dgm:t>
        <a:bodyPr/>
        <a:lstStyle/>
        <a:p>
          <a:endParaRPr lang="en-US"/>
        </a:p>
      </dgm:t>
    </dgm:pt>
    <dgm:pt modelId="{3C43C46F-D35A-854A-AB82-8756432893B4}" type="pres">
      <dgm:prSet presAssocID="{8A0A8F05-73F1-7C4B-8C0D-FF7A4E1E5F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7E1C5A-59E7-FA40-AA6C-9AD7EAE31AEF}" type="pres">
      <dgm:prSet presAssocID="{7693F58E-2442-194F-9F48-4A04A6DDF1F3}" presName="centerShape" presStyleLbl="node0" presStyleIdx="0" presStyleCnt="1" custScaleX="247391" custScaleY="102010" custLinFactNeighborX="0" custLinFactNeighborY="496"/>
      <dgm:spPr/>
      <dgm:t>
        <a:bodyPr/>
        <a:lstStyle/>
        <a:p>
          <a:endParaRPr lang="en-US"/>
        </a:p>
      </dgm:t>
    </dgm:pt>
    <dgm:pt modelId="{2F11E1A5-534E-0644-AEB9-BA620132753B}" type="pres">
      <dgm:prSet presAssocID="{7FBCFCE2-BCD6-DB4F-96A3-889126C868D8}" presName="parTrans" presStyleLbl="sibTrans2D1" presStyleIdx="0" presStyleCnt="4"/>
      <dgm:spPr/>
      <dgm:t>
        <a:bodyPr/>
        <a:lstStyle/>
        <a:p>
          <a:endParaRPr lang="pt-BR"/>
        </a:p>
      </dgm:t>
    </dgm:pt>
    <dgm:pt modelId="{BECB4DD6-7D08-3F4D-A2A3-01FDE30F5A39}" type="pres">
      <dgm:prSet presAssocID="{7FBCFCE2-BCD6-DB4F-96A3-889126C868D8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C74DBAA7-EE2F-F547-9A37-9EA430E91FF1}" type="pres">
      <dgm:prSet presAssocID="{DD47F555-3C90-3F49-A924-74E2478F2D43}" presName="node" presStyleLbl="node1" presStyleIdx="0" presStyleCnt="4" custScaleX="160647" custScaleY="102010" custRadScaleRad="99019" custRadScaleInc="-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026FE-CF84-2A4B-8022-C34DCBCDF1DB}" type="pres">
      <dgm:prSet presAssocID="{194159AD-764A-C043-908E-D440F0BCC32E}" presName="parTrans" presStyleLbl="sibTrans2D1" presStyleIdx="1" presStyleCnt="4"/>
      <dgm:spPr/>
      <dgm:t>
        <a:bodyPr/>
        <a:lstStyle/>
        <a:p>
          <a:endParaRPr lang="pt-BR"/>
        </a:p>
      </dgm:t>
    </dgm:pt>
    <dgm:pt modelId="{14D66CF1-E646-DF4F-84FD-A1F27B8E02CA}" type="pres">
      <dgm:prSet presAssocID="{194159AD-764A-C043-908E-D440F0BCC32E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356BF64B-4A4D-C542-B59A-4795FEFC9612}" type="pres">
      <dgm:prSet presAssocID="{CAAE3CC3-4D40-6547-9E92-B2DD8948D808}" presName="node" presStyleLbl="node1" presStyleIdx="1" presStyleCnt="4" custScaleX="160647" custScaleY="102010" custRadScaleRad="169469" custRadScaleInc="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158E-E667-7449-B67D-EB077781DF1B}" type="pres">
      <dgm:prSet presAssocID="{0BE734F7-3631-884F-B6AB-D8429A8FB687}" presName="parTrans" presStyleLbl="sibTrans2D1" presStyleIdx="2" presStyleCnt="4"/>
      <dgm:spPr/>
      <dgm:t>
        <a:bodyPr/>
        <a:lstStyle/>
        <a:p>
          <a:endParaRPr lang="pt-BR"/>
        </a:p>
      </dgm:t>
    </dgm:pt>
    <dgm:pt modelId="{7A41F4C9-9813-FC40-A128-C07052825898}" type="pres">
      <dgm:prSet presAssocID="{0BE734F7-3631-884F-B6AB-D8429A8FB687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12DD1807-40DF-1F41-9EE0-EF7E9745102C}" type="pres">
      <dgm:prSet presAssocID="{335962A4-F583-E94F-850E-90160284EA33}" presName="node" presStyleLbl="node1" presStyleIdx="2" presStyleCnt="4" custScaleX="160647" custScaleY="102010" custRadScaleRad="100190" custRadScaleInc="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F3AF0-D573-8241-8AD9-D8C6A4CBE4CF}" type="pres">
      <dgm:prSet presAssocID="{872F0E23-05DF-5146-9EDC-65D8202A7C05}" presName="parTrans" presStyleLbl="sibTrans2D1" presStyleIdx="3" presStyleCnt="4"/>
      <dgm:spPr/>
      <dgm:t>
        <a:bodyPr/>
        <a:lstStyle/>
        <a:p>
          <a:endParaRPr lang="pt-BR"/>
        </a:p>
      </dgm:t>
    </dgm:pt>
    <dgm:pt modelId="{829EB734-4A23-6B47-A769-62C5183E1974}" type="pres">
      <dgm:prSet presAssocID="{872F0E23-05DF-5146-9EDC-65D8202A7C05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DC14A6C1-68E9-BF4B-9203-AD18EA35049B}" type="pres">
      <dgm:prSet presAssocID="{C8F5C02E-A840-6549-A303-16D488F3FDA1}" presName="node" presStyleLbl="node1" presStyleIdx="3" presStyleCnt="4" custScaleX="160647" custScaleY="102010" custRadScaleRad="168903" custRadScaleInc="-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3D6AA-C945-B446-A6C7-FABFEA5492EC}" type="presOf" srcId="{7693F58E-2442-194F-9F48-4A04A6DDF1F3}" destId="{A07E1C5A-59E7-FA40-AA6C-9AD7EAE31AEF}" srcOrd="0" destOrd="0" presId="urn:microsoft.com/office/officeart/2005/8/layout/radial5"/>
    <dgm:cxn modelId="{7EE52D37-E9EE-A949-A873-7CFD8F05B566}" type="presOf" srcId="{7FBCFCE2-BCD6-DB4F-96A3-889126C868D8}" destId="{BECB4DD6-7D08-3F4D-A2A3-01FDE30F5A39}" srcOrd="1" destOrd="0" presId="urn:microsoft.com/office/officeart/2005/8/layout/radial5"/>
    <dgm:cxn modelId="{3E94D520-2DC2-BD4B-967A-C15FA536DBE8}" srcId="{7693F58E-2442-194F-9F48-4A04A6DDF1F3}" destId="{335962A4-F583-E94F-850E-90160284EA33}" srcOrd="2" destOrd="0" parTransId="{0BE734F7-3631-884F-B6AB-D8429A8FB687}" sibTransId="{E8FB25FC-CEEE-B041-B34A-41F2BA5CAC44}"/>
    <dgm:cxn modelId="{FDF902DC-8B30-E44F-9BE2-2CA45EF64F22}" type="presOf" srcId="{0BE734F7-3631-884F-B6AB-D8429A8FB687}" destId="{6B88158E-E667-7449-B67D-EB077781DF1B}" srcOrd="0" destOrd="0" presId="urn:microsoft.com/office/officeart/2005/8/layout/radial5"/>
    <dgm:cxn modelId="{1DA3E8B2-A85D-7648-96EA-5B93C50C8D5F}" srcId="{8A0A8F05-73F1-7C4B-8C0D-FF7A4E1E5F12}" destId="{7693F58E-2442-194F-9F48-4A04A6DDF1F3}" srcOrd="0" destOrd="0" parTransId="{51D98988-67E4-D74B-A411-DB21E6CC6A4E}" sibTransId="{01B0DA4F-8C64-9240-9852-3B44DFEF6DA8}"/>
    <dgm:cxn modelId="{13BEF613-9524-CB4D-98D4-D0C5C05F323D}" type="presOf" srcId="{0BE734F7-3631-884F-B6AB-D8429A8FB687}" destId="{7A41F4C9-9813-FC40-A128-C07052825898}" srcOrd="1" destOrd="0" presId="urn:microsoft.com/office/officeart/2005/8/layout/radial5"/>
    <dgm:cxn modelId="{66A1C188-BC10-AA46-ACEE-5B8641E70842}" srcId="{7693F58E-2442-194F-9F48-4A04A6DDF1F3}" destId="{CAAE3CC3-4D40-6547-9E92-B2DD8948D808}" srcOrd="1" destOrd="0" parTransId="{194159AD-764A-C043-908E-D440F0BCC32E}" sibTransId="{785A563A-2BBD-6B4D-8C25-0F02183366B5}"/>
    <dgm:cxn modelId="{37E8DCDD-F372-AC49-96CC-EF95BAF678BC}" type="presOf" srcId="{872F0E23-05DF-5146-9EDC-65D8202A7C05}" destId="{954F3AF0-D573-8241-8AD9-D8C6A4CBE4CF}" srcOrd="0" destOrd="0" presId="urn:microsoft.com/office/officeart/2005/8/layout/radial5"/>
    <dgm:cxn modelId="{9A1E45BB-D43D-9944-9402-7DC6D3BE0F4E}" type="presOf" srcId="{194159AD-764A-C043-908E-D440F0BCC32E}" destId="{14D66CF1-E646-DF4F-84FD-A1F27B8E02CA}" srcOrd="1" destOrd="0" presId="urn:microsoft.com/office/officeart/2005/8/layout/radial5"/>
    <dgm:cxn modelId="{68782B6C-8833-2F47-BC50-2C37F4F1F198}" type="presOf" srcId="{DD47F555-3C90-3F49-A924-74E2478F2D43}" destId="{C74DBAA7-EE2F-F547-9A37-9EA430E91FF1}" srcOrd="0" destOrd="0" presId="urn:microsoft.com/office/officeart/2005/8/layout/radial5"/>
    <dgm:cxn modelId="{A99FA0F1-1140-4A46-8AF0-C3EAC814BA59}" type="presOf" srcId="{872F0E23-05DF-5146-9EDC-65D8202A7C05}" destId="{829EB734-4A23-6B47-A769-62C5183E1974}" srcOrd="1" destOrd="0" presId="urn:microsoft.com/office/officeart/2005/8/layout/radial5"/>
    <dgm:cxn modelId="{623F11CD-995A-A647-8EA6-810BF651FEA4}" type="presOf" srcId="{8A0A8F05-73F1-7C4B-8C0D-FF7A4E1E5F12}" destId="{3C43C46F-D35A-854A-AB82-8756432893B4}" srcOrd="0" destOrd="0" presId="urn:microsoft.com/office/officeart/2005/8/layout/radial5"/>
    <dgm:cxn modelId="{9CA1A4E3-E1F0-FE43-A199-2D494710B918}" srcId="{7693F58E-2442-194F-9F48-4A04A6DDF1F3}" destId="{C8F5C02E-A840-6549-A303-16D488F3FDA1}" srcOrd="3" destOrd="0" parTransId="{872F0E23-05DF-5146-9EDC-65D8202A7C05}" sibTransId="{7D7A5B2C-A1DF-4D4A-824C-F316C88F2DE7}"/>
    <dgm:cxn modelId="{6D8BD4A4-A72B-F64F-809D-3264DA0C624B}" type="presOf" srcId="{194159AD-764A-C043-908E-D440F0BCC32E}" destId="{B56026FE-CF84-2A4B-8022-C34DCBCDF1DB}" srcOrd="0" destOrd="0" presId="urn:microsoft.com/office/officeart/2005/8/layout/radial5"/>
    <dgm:cxn modelId="{8A3C55F4-428E-6549-90FB-57F74DFF1BAB}" type="presOf" srcId="{CAAE3CC3-4D40-6547-9E92-B2DD8948D808}" destId="{356BF64B-4A4D-C542-B59A-4795FEFC9612}" srcOrd="0" destOrd="0" presId="urn:microsoft.com/office/officeart/2005/8/layout/radial5"/>
    <dgm:cxn modelId="{275100EA-B41A-EC4C-B2E4-DB4800F56446}" type="presOf" srcId="{335962A4-F583-E94F-850E-90160284EA33}" destId="{12DD1807-40DF-1F41-9EE0-EF7E9745102C}" srcOrd="0" destOrd="0" presId="urn:microsoft.com/office/officeart/2005/8/layout/radial5"/>
    <dgm:cxn modelId="{58C2B6F1-F19A-604A-A8F9-A825EB1AF644}" type="presOf" srcId="{C8F5C02E-A840-6549-A303-16D488F3FDA1}" destId="{DC14A6C1-68E9-BF4B-9203-AD18EA35049B}" srcOrd="0" destOrd="0" presId="urn:microsoft.com/office/officeart/2005/8/layout/radial5"/>
    <dgm:cxn modelId="{1349B4D7-185F-C242-874C-CEA1E354FA9A}" srcId="{7693F58E-2442-194F-9F48-4A04A6DDF1F3}" destId="{DD47F555-3C90-3F49-A924-74E2478F2D43}" srcOrd="0" destOrd="0" parTransId="{7FBCFCE2-BCD6-DB4F-96A3-889126C868D8}" sibTransId="{AC2810BB-56C5-7042-884D-09279CBD08BF}"/>
    <dgm:cxn modelId="{B80A84BC-5565-6540-867B-354EBF50DF85}" type="presOf" srcId="{7FBCFCE2-BCD6-DB4F-96A3-889126C868D8}" destId="{2F11E1A5-534E-0644-AEB9-BA620132753B}" srcOrd="0" destOrd="0" presId="urn:microsoft.com/office/officeart/2005/8/layout/radial5"/>
    <dgm:cxn modelId="{BF1961FF-AE88-EE4E-8A13-2641752C7D09}" type="presParOf" srcId="{3C43C46F-D35A-854A-AB82-8756432893B4}" destId="{A07E1C5A-59E7-FA40-AA6C-9AD7EAE31AEF}" srcOrd="0" destOrd="0" presId="urn:microsoft.com/office/officeart/2005/8/layout/radial5"/>
    <dgm:cxn modelId="{33468E4E-2DF5-F94F-A79E-E7E104D8CAF9}" type="presParOf" srcId="{3C43C46F-D35A-854A-AB82-8756432893B4}" destId="{2F11E1A5-534E-0644-AEB9-BA620132753B}" srcOrd="1" destOrd="0" presId="urn:microsoft.com/office/officeart/2005/8/layout/radial5"/>
    <dgm:cxn modelId="{20D4E3A9-8B40-BE48-9A8C-9819E5E8DBB7}" type="presParOf" srcId="{2F11E1A5-534E-0644-AEB9-BA620132753B}" destId="{BECB4DD6-7D08-3F4D-A2A3-01FDE30F5A39}" srcOrd="0" destOrd="0" presId="urn:microsoft.com/office/officeart/2005/8/layout/radial5"/>
    <dgm:cxn modelId="{7D7AD55A-EBE9-E94F-8538-63027F01D596}" type="presParOf" srcId="{3C43C46F-D35A-854A-AB82-8756432893B4}" destId="{C74DBAA7-EE2F-F547-9A37-9EA430E91FF1}" srcOrd="2" destOrd="0" presId="urn:microsoft.com/office/officeart/2005/8/layout/radial5"/>
    <dgm:cxn modelId="{0B094366-D18D-8E43-8F87-7C910E4F25CA}" type="presParOf" srcId="{3C43C46F-D35A-854A-AB82-8756432893B4}" destId="{B56026FE-CF84-2A4B-8022-C34DCBCDF1DB}" srcOrd="3" destOrd="0" presId="urn:microsoft.com/office/officeart/2005/8/layout/radial5"/>
    <dgm:cxn modelId="{0BA155F7-F5D4-9648-964B-34D1DB453CB4}" type="presParOf" srcId="{B56026FE-CF84-2A4B-8022-C34DCBCDF1DB}" destId="{14D66CF1-E646-DF4F-84FD-A1F27B8E02CA}" srcOrd="0" destOrd="0" presId="urn:microsoft.com/office/officeart/2005/8/layout/radial5"/>
    <dgm:cxn modelId="{C3AA6D04-052C-AA4C-93B4-CB8A31A57D0A}" type="presParOf" srcId="{3C43C46F-D35A-854A-AB82-8756432893B4}" destId="{356BF64B-4A4D-C542-B59A-4795FEFC9612}" srcOrd="4" destOrd="0" presId="urn:microsoft.com/office/officeart/2005/8/layout/radial5"/>
    <dgm:cxn modelId="{754759EF-C0DD-CF48-A0EA-A1A0E8C0CE4D}" type="presParOf" srcId="{3C43C46F-D35A-854A-AB82-8756432893B4}" destId="{6B88158E-E667-7449-B67D-EB077781DF1B}" srcOrd="5" destOrd="0" presId="urn:microsoft.com/office/officeart/2005/8/layout/radial5"/>
    <dgm:cxn modelId="{92E0DF51-AF13-E348-8C37-C04215865A4C}" type="presParOf" srcId="{6B88158E-E667-7449-B67D-EB077781DF1B}" destId="{7A41F4C9-9813-FC40-A128-C07052825898}" srcOrd="0" destOrd="0" presId="urn:microsoft.com/office/officeart/2005/8/layout/radial5"/>
    <dgm:cxn modelId="{22661423-F617-A749-B9EA-48A039D0F087}" type="presParOf" srcId="{3C43C46F-D35A-854A-AB82-8756432893B4}" destId="{12DD1807-40DF-1F41-9EE0-EF7E9745102C}" srcOrd="6" destOrd="0" presId="urn:microsoft.com/office/officeart/2005/8/layout/radial5"/>
    <dgm:cxn modelId="{56301E40-7F60-4047-BC72-FACE9AE690B2}" type="presParOf" srcId="{3C43C46F-D35A-854A-AB82-8756432893B4}" destId="{954F3AF0-D573-8241-8AD9-D8C6A4CBE4CF}" srcOrd="7" destOrd="0" presId="urn:microsoft.com/office/officeart/2005/8/layout/radial5"/>
    <dgm:cxn modelId="{2C35EFD3-54D8-A34B-AF5C-137D5F6FD6F0}" type="presParOf" srcId="{954F3AF0-D573-8241-8AD9-D8C6A4CBE4CF}" destId="{829EB734-4A23-6B47-A769-62C5183E1974}" srcOrd="0" destOrd="0" presId="urn:microsoft.com/office/officeart/2005/8/layout/radial5"/>
    <dgm:cxn modelId="{69582818-7DFF-3A44-9AA8-B93E17A60BFF}" type="presParOf" srcId="{3C43C46F-D35A-854A-AB82-8756432893B4}" destId="{DC14A6C1-68E9-BF4B-9203-AD18EA35049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E0309-B01B-9546-8DBF-BDAB0A07ECCB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87269-B8F0-4F01-9932-7FB08CAC04D7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A71289-EDC5-475F-9C63-400B76222AEB}">
      <dgm:prSet phldrT="[Texto]" custT="1"/>
      <dgm:spPr/>
      <dgm:t>
        <a:bodyPr vert="horz"/>
        <a:lstStyle/>
        <a:p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A702F-36FD-4B66-8D4B-25BDA1AB0513}" type="parTrans" cxnId="{E376CE91-378C-4130-854C-9472753BA8AF}">
      <dgm:prSet/>
      <dgm:spPr/>
      <dgm:t>
        <a:bodyPr/>
        <a:lstStyle/>
        <a:p>
          <a:endParaRPr lang="pt-BR"/>
        </a:p>
      </dgm:t>
    </dgm:pt>
    <dgm:pt modelId="{0204FF7F-52CE-49BC-A3F8-7B1AD8BD5F54}" type="sibTrans" cxnId="{E376CE91-378C-4130-854C-9472753BA8AF}">
      <dgm:prSet/>
      <dgm:spPr/>
      <dgm:t>
        <a:bodyPr/>
        <a:lstStyle/>
        <a:p>
          <a:endParaRPr lang="pt-BR"/>
        </a:p>
      </dgm:t>
    </dgm:pt>
    <dgm:pt modelId="{71B27D5A-619B-443F-8802-7D2870DE5A53}">
      <dgm:prSet phldrT="[Texto]" custT="1"/>
      <dgm:spPr/>
      <dgm:t>
        <a:bodyPr/>
        <a:lstStyle/>
        <a:p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DESENHO DE PRODUÇÃO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801D9-E703-4A75-A63D-083E13D149E9}" type="parTrans" cxnId="{402EB42B-DAEA-4160-BF12-027D1BAD93B2}">
      <dgm:prSet/>
      <dgm:spPr/>
      <dgm:t>
        <a:bodyPr/>
        <a:lstStyle/>
        <a:p>
          <a:endParaRPr lang="pt-BR"/>
        </a:p>
      </dgm:t>
    </dgm:pt>
    <dgm:pt modelId="{757A8A2B-A713-408E-9F55-EA7B0152DA1F}" type="sibTrans" cxnId="{402EB42B-DAEA-4160-BF12-027D1BAD93B2}">
      <dgm:prSet/>
      <dgm:spPr/>
      <dgm:t>
        <a:bodyPr/>
        <a:lstStyle/>
        <a:p>
          <a:endParaRPr lang="pt-BR"/>
        </a:p>
      </dgm:t>
    </dgm:pt>
    <dgm:pt modelId="{83B54C15-E2BC-4038-88CF-7AA264A5BAC6}">
      <dgm:prSet phldrT="[Texto]" custT="1"/>
      <dgm:spPr/>
      <dgm:t>
        <a:bodyPr/>
        <a:lstStyle/>
        <a:p>
          <a:r>
            <a:rPr lang="pt-BR" sz="2800" dirty="0" smtClean="0">
              <a:latin typeface="Arial" panose="020B0604020202020204" pitchFamily="34" charset="0"/>
              <a:cs typeface="Arial" panose="020B0604020202020204" pitchFamily="34" charset="0"/>
            </a:rPr>
            <a:t>DESENHO DO NEGÓCIO</a:t>
          </a:r>
          <a:endParaRPr lang="pt-BR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514D5-9B86-4F63-B9E5-3FB88614DBF7}" type="parTrans" cxnId="{713FD94C-B431-44BF-A2B0-45965D83044F}">
      <dgm:prSet/>
      <dgm:spPr/>
      <dgm:t>
        <a:bodyPr/>
        <a:lstStyle/>
        <a:p>
          <a:endParaRPr lang="pt-BR"/>
        </a:p>
      </dgm:t>
    </dgm:pt>
    <dgm:pt modelId="{2FD05880-77C3-4933-AD51-236B29ACCFEC}" type="sibTrans" cxnId="{713FD94C-B431-44BF-A2B0-45965D83044F}">
      <dgm:prSet/>
      <dgm:spPr/>
      <dgm:t>
        <a:bodyPr/>
        <a:lstStyle/>
        <a:p>
          <a:endParaRPr lang="pt-BR"/>
        </a:p>
      </dgm:t>
    </dgm:pt>
    <dgm:pt modelId="{98DFCD3E-5200-4139-9D08-7A237678F8C3}" type="pres">
      <dgm:prSet presAssocID="{DD087269-B8F0-4F01-9932-7FB08CAC04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7A09A4-667C-4116-8E67-E621CFDD9EF7}" type="pres">
      <dgm:prSet presAssocID="{80A71289-EDC5-475F-9C63-400B76222AEB}" presName="root1" presStyleCnt="0"/>
      <dgm:spPr/>
    </dgm:pt>
    <dgm:pt modelId="{D202AAC5-722F-4643-8BEA-E7AE1DC8A873}" type="pres">
      <dgm:prSet presAssocID="{80A71289-EDC5-475F-9C63-400B76222AEB}" presName="LevelOneTextNode" presStyleLbl="node0" presStyleIdx="0" presStyleCnt="1" custLinFactNeighborX="-7460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ABA428-DDBB-4B59-B81C-42546B505739}" type="pres">
      <dgm:prSet presAssocID="{80A71289-EDC5-475F-9C63-400B76222AEB}" presName="level2hierChild" presStyleCnt="0"/>
      <dgm:spPr/>
    </dgm:pt>
    <dgm:pt modelId="{25642254-5E01-47A5-B810-B12C087F3133}" type="pres">
      <dgm:prSet presAssocID="{3D8801D9-E703-4A75-A63D-083E13D149E9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85288112-0246-48DC-812F-8C35CE583E08}" type="pres">
      <dgm:prSet presAssocID="{3D8801D9-E703-4A75-A63D-083E13D149E9}" presName="connTx" presStyleLbl="parChTrans1D2" presStyleIdx="0" presStyleCnt="2"/>
      <dgm:spPr/>
      <dgm:t>
        <a:bodyPr/>
        <a:lstStyle/>
        <a:p>
          <a:endParaRPr lang="pt-BR"/>
        </a:p>
      </dgm:t>
    </dgm:pt>
    <dgm:pt modelId="{6463BBBF-2C86-461F-B084-17678A4F3584}" type="pres">
      <dgm:prSet presAssocID="{71B27D5A-619B-443F-8802-7D2870DE5A53}" presName="root2" presStyleCnt="0"/>
      <dgm:spPr/>
    </dgm:pt>
    <dgm:pt modelId="{943801AD-A606-4C51-9CC4-01AC3B83E306}" type="pres">
      <dgm:prSet presAssocID="{71B27D5A-619B-443F-8802-7D2870DE5A53}" presName="LevelTwoTextNode" presStyleLbl="node2" presStyleIdx="0" presStyleCnt="2" custAng="0" custScaleX="120101" custScaleY="173417" custLinFactNeighborY="-2684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B8BED4-9BBA-4BC9-B8EF-10AC83444379}" type="pres">
      <dgm:prSet presAssocID="{71B27D5A-619B-443F-8802-7D2870DE5A53}" presName="level3hierChild" presStyleCnt="0"/>
      <dgm:spPr/>
    </dgm:pt>
    <dgm:pt modelId="{08706E96-4B4F-48F0-B492-A63E48AC605C}" type="pres">
      <dgm:prSet presAssocID="{BF4514D5-9B86-4F63-B9E5-3FB88614DBF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598E22ED-6C4C-4D53-8C23-239DC62FF362}" type="pres">
      <dgm:prSet presAssocID="{BF4514D5-9B86-4F63-B9E5-3FB88614DBF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6591D1A-2997-4BA0-9659-40A0BEC61C19}" type="pres">
      <dgm:prSet presAssocID="{83B54C15-E2BC-4038-88CF-7AA264A5BAC6}" presName="root2" presStyleCnt="0"/>
      <dgm:spPr/>
    </dgm:pt>
    <dgm:pt modelId="{E47FA9B8-B981-4580-9C51-47CC989D1D97}" type="pres">
      <dgm:prSet presAssocID="{83B54C15-E2BC-4038-88CF-7AA264A5BAC6}" presName="LevelTwoTextNode" presStyleLbl="node2" presStyleIdx="1" presStyleCnt="2" custScaleX="120101" custScaleY="1734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B48981-45EC-43AD-9306-F39E1DF369B3}" type="pres">
      <dgm:prSet presAssocID="{83B54C15-E2BC-4038-88CF-7AA264A5BAC6}" presName="level3hierChild" presStyleCnt="0"/>
      <dgm:spPr/>
    </dgm:pt>
  </dgm:ptLst>
  <dgm:cxnLst>
    <dgm:cxn modelId="{402EB42B-DAEA-4160-BF12-027D1BAD93B2}" srcId="{80A71289-EDC5-475F-9C63-400B76222AEB}" destId="{71B27D5A-619B-443F-8802-7D2870DE5A53}" srcOrd="0" destOrd="0" parTransId="{3D8801D9-E703-4A75-A63D-083E13D149E9}" sibTransId="{757A8A2B-A713-408E-9F55-EA7B0152DA1F}"/>
    <dgm:cxn modelId="{85754635-93F2-474A-B546-24DB216A6EDF}" type="presOf" srcId="{3D8801D9-E703-4A75-A63D-083E13D149E9}" destId="{85288112-0246-48DC-812F-8C35CE583E08}" srcOrd="1" destOrd="0" presId="urn:microsoft.com/office/officeart/2008/layout/HorizontalMultiLevelHierarchy"/>
    <dgm:cxn modelId="{886B4CAE-7935-4021-9EFF-42523037D33C}" type="presOf" srcId="{83B54C15-E2BC-4038-88CF-7AA264A5BAC6}" destId="{E47FA9B8-B981-4580-9C51-47CC989D1D97}" srcOrd="0" destOrd="0" presId="urn:microsoft.com/office/officeart/2008/layout/HorizontalMultiLevelHierarchy"/>
    <dgm:cxn modelId="{C0EF6615-1B80-4489-9268-2835AF1413BD}" type="presOf" srcId="{BF4514D5-9B86-4F63-B9E5-3FB88614DBF7}" destId="{598E22ED-6C4C-4D53-8C23-239DC62FF362}" srcOrd="1" destOrd="0" presId="urn:microsoft.com/office/officeart/2008/layout/HorizontalMultiLevelHierarchy"/>
    <dgm:cxn modelId="{2C2AC34F-D60D-4AF3-8B4A-B1B82628A3FC}" type="presOf" srcId="{3D8801D9-E703-4A75-A63D-083E13D149E9}" destId="{25642254-5E01-47A5-B810-B12C087F3133}" srcOrd="0" destOrd="0" presId="urn:microsoft.com/office/officeart/2008/layout/HorizontalMultiLevelHierarchy"/>
    <dgm:cxn modelId="{713FD94C-B431-44BF-A2B0-45965D83044F}" srcId="{80A71289-EDC5-475F-9C63-400B76222AEB}" destId="{83B54C15-E2BC-4038-88CF-7AA264A5BAC6}" srcOrd="1" destOrd="0" parTransId="{BF4514D5-9B86-4F63-B9E5-3FB88614DBF7}" sibTransId="{2FD05880-77C3-4933-AD51-236B29ACCFEC}"/>
    <dgm:cxn modelId="{E376CE91-378C-4130-854C-9472753BA8AF}" srcId="{DD087269-B8F0-4F01-9932-7FB08CAC04D7}" destId="{80A71289-EDC5-475F-9C63-400B76222AEB}" srcOrd="0" destOrd="0" parTransId="{337A702F-36FD-4B66-8D4B-25BDA1AB0513}" sibTransId="{0204FF7F-52CE-49BC-A3F8-7B1AD8BD5F54}"/>
    <dgm:cxn modelId="{255E2A1D-48F0-48C3-8835-7BD233B8ACA6}" type="presOf" srcId="{71B27D5A-619B-443F-8802-7D2870DE5A53}" destId="{943801AD-A606-4C51-9CC4-01AC3B83E306}" srcOrd="0" destOrd="0" presId="urn:microsoft.com/office/officeart/2008/layout/HorizontalMultiLevelHierarchy"/>
    <dgm:cxn modelId="{13DCEF7E-C7AD-4FAB-8367-F74ED3AD0E91}" type="presOf" srcId="{BF4514D5-9B86-4F63-B9E5-3FB88614DBF7}" destId="{08706E96-4B4F-48F0-B492-A63E48AC605C}" srcOrd="0" destOrd="0" presId="urn:microsoft.com/office/officeart/2008/layout/HorizontalMultiLevelHierarchy"/>
    <dgm:cxn modelId="{920C4C90-9951-4C0A-A8E9-00191598214D}" type="presOf" srcId="{DD087269-B8F0-4F01-9932-7FB08CAC04D7}" destId="{98DFCD3E-5200-4139-9D08-7A237678F8C3}" srcOrd="0" destOrd="0" presId="urn:microsoft.com/office/officeart/2008/layout/HorizontalMultiLevelHierarchy"/>
    <dgm:cxn modelId="{35BFD1CE-6A5E-41E1-825D-F03A22E02063}" type="presOf" srcId="{80A71289-EDC5-475F-9C63-400B76222AEB}" destId="{D202AAC5-722F-4643-8BEA-E7AE1DC8A873}" srcOrd="0" destOrd="0" presId="urn:microsoft.com/office/officeart/2008/layout/HorizontalMultiLevelHierarchy"/>
    <dgm:cxn modelId="{53A0CE65-0417-49F5-B600-EAAD8D4BEDD6}" type="presParOf" srcId="{98DFCD3E-5200-4139-9D08-7A237678F8C3}" destId="{EA7A09A4-667C-4116-8E67-E621CFDD9EF7}" srcOrd="0" destOrd="0" presId="urn:microsoft.com/office/officeart/2008/layout/HorizontalMultiLevelHierarchy"/>
    <dgm:cxn modelId="{2F9DEEF5-7D16-44CD-888D-DBBBDCA659D9}" type="presParOf" srcId="{EA7A09A4-667C-4116-8E67-E621CFDD9EF7}" destId="{D202AAC5-722F-4643-8BEA-E7AE1DC8A873}" srcOrd="0" destOrd="0" presId="urn:microsoft.com/office/officeart/2008/layout/HorizontalMultiLevelHierarchy"/>
    <dgm:cxn modelId="{3BAA3F53-21AA-4808-B9AB-E0F2D4E56593}" type="presParOf" srcId="{EA7A09A4-667C-4116-8E67-E621CFDD9EF7}" destId="{13ABA428-DDBB-4B59-B81C-42546B505739}" srcOrd="1" destOrd="0" presId="urn:microsoft.com/office/officeart/2008/layout/HorizontalMultiLevelHierarchy"/>
    <dgm:cxn modelId="{92F73941-8527-49E7-95C2-BB2CD85A57C9}" type="presParOf" srcId="{13ABA428-DDBB-4B59-B81C-42546B505739}" destId="{25642254-5E01-47A5-B810-B12C087F3133}" srcOrd="0" destOrd="0" presId="urn:microsoft.com/office/officeart/2008/layout/HorizontalMultiLevelHierarchy"/>
    <dgm:cxn modelId="{15A58DC9-C0A7-4D12-9345-6E503A7FA6E9}" type="presParOf" srcId="{25642254-5E01-47A5-B810-B12C087F3133}" destId="{85288112-0246-48DC-812F-8C35CE583E08}" srcOrd="0" destOrd="0" presId="urn:microsoft.com/office/officeart/2008/layout/HorizontalMultiLevelHierarchy"/>
    <dgm:cxn modelId="{2AEF8923-1D90-4F58-A846-AD9B6D677630}" type="presParOf" srcId="{13ABA428-DDBB-4B59-B81C-42546B505739}" destId="{6463BBBF-2C86-461F-B084-17678A4F3584}" srcOrd="1" destOrd="0" presId="urn:microsoft.com/office/officeart/2008/layout/HorizontalMultiLevelHierarchy"/>
    <dgm:cxn modelId="{3148A673-CE13-4262-A7D0-89028B8B2AA7}" type="presParOf" srcId="{6463BBBF-2C86-461F-B084-17678A4F3584}" destId="{943801AD-A606-4C51-9CC4-01AC3B83E306}" srcOrd="0" destOrd="0" presId="urn:microsoft.com/office/officeart/2008/layout/HorizontalMultiLevelHierarchy"/>
    <dgm:cxn modelId="{5A44D30C-3126-4BD8-A0F2-EA58F717B460}" type="presParOf" srcId="{6463BBBF-2C86-461F-B084-17678A4F3584}" destId="{D4B8BED4-9BBA-4BC9-B8EF-10AC83444379}" srcOrd="1" destOrd="0" presId="urn:microsoft.com/office/officeart/2008/layout/HorizontalMultiLevelHierarchy"/>
    <dgm:cxn modelId="{441453A1-8835-4473-A876-8EA955CAE254}" type="presParOf" srcId="{13ABA428-DDBB-4B59-B81C-42546B505739}" destId="{08706E96-4B4F-48F0-B492-A63E48AC605C}" srcOrd="2" destOrd="0" presId="urn:microsoft.com/office/officeart/2008/layout/HorizontalMultiLevelHierarchy"/>
    <dgm:cxn modelId="{ADE5BB0D-DB82-451B-98BC-B30120F39A16}" type="presParOf" srcId="{08706E96-4B4F-48F0-B492-A63E48AC605C}" destId="{598E22ED-6C4C-4D53-8C23-239DC62FF362}" srcOrd="0" destOrd="0" presId="urn:microsoft.com/office/officeart/2008/layout/HorizontalMultiLevelHierarchy"/>
    <dgm:cxn modelId="{83AD848C-BA7F-4CF1-926D-EBC35061C449}" type="presParOf" srcId="{13ABA428-DDBB-4B59-B81C-42546B505739}" destId="{A6591D1A-2997-4BA0-9659-40A0BEC61C19}" srcOrd="3" destOrd="0" presId="urn:microsoft.com/office/officeart/2008/layout/HorizontalMultiLevelHierarchy"/>
    <dgm:cxn modelId="{30F64235-7EFE-43AE-8EE8-CC2DFF10A1F4}" type="presParOf" srcId="{A6591D1A-2997-4BA0-9659-40A0BEC61C19}" destId="{E47FA9B8-B981-4580-9C51-47CC989D1D97}" srcOrd="0" destOrd="0" presId="urn:microsoft.com/office/officeart/2008/layout/HorizontalMultiLevelHierarchy"/>
    <dgm:cxn modelId="{3306D963-1675-48B7-BD11-47E6311FDD0A}" type="presParOf" srcId="{A6591D1A-2997-4BA0-9659-40A0BEC61C19}" destId="{EBB48981-45EC-43AD-9306-F39E1DF369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32F625C-6933-7E4F-A5A5-1707A24935C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2826F-6F12-6147-92DA-1A5BD8C7B022}" type="pres">
      <dgm:prSet presAssocID="{432F625C-6933-7E4F-A5A5-1707A24935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D0168-69AC-DB49-BD7C-86698B3F0E40}" type="presOf" srcId="{432F625C-6933-7E4F-A5A5-1707A24935CB}" destId="{4D12826F-6F12-6147-92DA-1A5BD8C7B02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804D5DD-FAA6-BD4C-A97C-6B83450C8206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44B4A-B97F-C148-B9E9-35E6E7996C80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RECIBO</a:t>
          </a:r>
          <a:endParaRPr lang="en-US" sz="2400" dirty="0">
            <a:latin typeface="Arial"/>
            <a:cs typeface="Arial"/>
          </a:endParaRPr>
        </a:p>
      </dgm:t>
    </dgm:pt>
    <dgm:pt modelId="{99B1D1A9-ECEC-EE49-9571-4D84AD77757A}" type="parTrans" cxnId="{4958241C-6A5E-254F-AA2C-7228CB59A4B7}">
      <dgm:prSet/>
      <dgm:spPr/>
      <dgm:t>
        <a:bodyPr/>
        <a:lstStyle/>
        <a:p>
          <a:endParaRPr lang="en-US"/>
        </a:p>
      </dgm:t>
    </dgm:pt>
    <dgm:pt modelId="{8EEB0933-FA5E-644C-BF37-EA59E98978F9}" type="sibTrans" cxnId="{4958241C-6A5E-254F-AA2C-7228CB59A4B7}">
      <dgm:prSet/>
      <dgm:spPr/>
      <dgm:t>
        <a:bodyPr/>
        <a:lstStyle/>
        <a:p>
          <a:endParaRPr lang="en-US"/>
        </a:p>
      </dgm:t>
    </dgm:pt>
    <dgm:pt modelId="{CC7CD3F7-51F8-364B-A368-8EF252898438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RPA</a:t>
          </a:r>
          <a:endParaRPr lang="en-US" sz="2400" dirty="0">
            <a:latin typeface="Arial"/>
            <a:cs typeface="Arial"/>
          </a:endParaRPr>
        </a:p>
      </dgm:t>
    </dgm:pt>
    <dgm:pt modelId="{10BB444F-5557-1146-B4A5-CAE0742F41E6}" type="parTrans" cxnId="{6DFCBD16-EE32-0243-8C40-7BE69A1F6758}">
      <dgm:prSet/>
      <dgm:spPr/>
      <dgm:t>
        <a:bodyPr/>
        <a:lstStyle/>
        <a:p>
          <a:endParaRPr lang="en-US"/>
        </a:p>
      </dgm:t>
    </dgm:pt>
    <dgm:pt modelId="{CBAA2374-9E22-7942-8133-7AB9E76FAB03}" type="sibTrans" cxnId="{6DFCBD16-EE32-0243-8C40-7BE69A1F6758}">
      <dgm:prSet/>
      <dgm:spPr/>
      <dgm:t>
        <a:bodyPr/>
        <a:lstStyle/>
        <a:p>
          <a:endParaRPr lang="en-US"/>
        </a:p>
      </dgm:t>
    </dgm:pt>
    <dgm:pt modelId="{FC05211B-A80E-A94C-8C85-4AD31B51CFFC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PERDIEM</a:t>
          </a:r>
          <a:endParaRPr lang="en-US" sz="2400" dirty="0">
            <a:latin typeface="Arial"/>
            <a:cs typeface="Arial"/>
          </a:endParaRPr>
        </a:p>
      </dgm:t>
    </dgm:pt>
    <dgm:pt modelId="{AE891345-1C97-CE48-AF50-782CBBE44B4D}" type="parTrans" cxnId="{DE9F362D-0A2B-AA42-A558-C16F4699B040}">
      <dgm:prSet/>
      <dgm:spPr/>
      <dgm:t>
        <a:bodyPr/>
        <a:lstStyle/>
        <a:p>
          <a:endParaRPr lang="en-US"/>
        </a:p>
      </dgm:t>
    </dgm:pt>
    <dgm:pt modelId="{D4AE8F65-4326-4E46-9B5A-BFD9AD9315DC}" type="sibTrans" cxnId="{DE9F362D-0A2B-AA42-A558-C16F4699B040}">
      <dgm:prSet/>
      <dgm:spPr/>
      <dgm:t>
        <a:bodyPr/>
        <a:lstStyle/>
        <a:p>
          <a:endParaRPr lang="en-US"/>
        </a:p>
      </dgm:t>
    </dgm:pt>
    <dgm:pt modelId="{CB25B17C-A4F6-4345-88BD-C87D897A470E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REEMBOLSO</a:t>
          </a:r>
          <a:endParaRPr lang="en-US" sz="2400" dirty="0">
            <a:latin typeface="Arial"/>
            <a:cs typeface="Arial"/>
          </a:endParaRPr>
        </a:p>
      </dgm:t>
    </dgm:pt>
    <dgm:pt modelId="{3BD0E6B9-5256-354A-8F86-2C751718BE3E}" type="parTrans" cxnId="{F8149445-8DC3-D648-9AD9-047C3F2681DE}">
      <dgm:prSet/>
      <dgm:spPr/>
      <dgm:t>
        <a:bodyPr/>
        <a:lstStyle/>
        <a:p>
          <a:endParaRPr lang="en-US"/>
        </a:p>
      </dgm:t>
    </dgm:pt>
    <dgm:pt modelId="{CC96E780-A6B0-B44E-8D94-6933C8A842F0}" type="sibTrans" cxnId="{F8149445-8DC3-D648-9AD9-047C3F2681DE}">
      <dgm:prSet/>
      <dgm:spPr/>
      <dgm:t>
        <a:bodyPr/>
        <a:lstStyle/>
        <a:p>
          <a:endParaRPr lang="en-US"/>
        </a:p>
      </dgm:t>
    </dgm:pt>
    <dgm:pt modelId="{8F132A22-C37E-344E-BAC0-CC0CF96BC689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LOCAÇÃO</a:t>
          </a:r>
          <a:endParaRPr lang="en-US" sz="2400" dirty="0">
            <a:latin typeface="Arial"/>
            <a:cs typeface="Arial"/>
          </a:endParaRPr>
        </a:p>
      </dgm:t>
    </dgm:pt>
    <dgm:pt modelId="{053C145B-DE03-CD4C-B215-4B830509FF02}" type="parTrans" cxnId="{5CBDCA46-AACE-0543-81D8-ED75EB159F73}">
      <dgm:prSet/>
      <dgm:spPr/>
      <dgm:t>
        <a:bodyPr/>
        <a:lstStyle/>
        <a:p>
          <a:endParaRPr lang="en-US"/>
        </a:p>
      </dgm:t>
    </dgm:pt>
    <dgm:pt modelId="{76E6FBE5-245E-994F-AA17-E4E2A6CA3870}" type="sibTrans" cxnId="{5CBDCA46-AACE-0543-81D8-ED75EB159F73}">
      <dgm:prSet/>
      <dgm:spPr/>
      <dgm:t>
        <a:bodyPr/>
        <a:lstStyle/>
        <a:p>
          <a:endParaRPr lang="en-US"/>
        </a:p>
      </dgm:t>
    </dgm:pt>
    <dgm:pt modelId="{1E474E5E-F85A-2148-BD8B-450CD3BEAF83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RPS</a:t>
          </a:r>
          <a:endParaRPr lang="en-US" sz="2400" dirty="0">
            <a:latin typeface="Arial"/>
            <a:cs typeface="Arial"/>
          </a:endParaRPr>
        </a:p>
      </dgm:t>
    </dgm:pt>
    <dgm:pt modelId="{B6ECC992-4D9B-3644-8EB6-A97CF41D9CEF}" type="parTrans" cxnId="{32E63AA2-322E-D04C-AD02-BCC87D717789}">
      <dgm:prSet/>
      <dgm:spPr/>
      <dgm:t>
        <a:bodyPr/>
        <a:lstStyle/>
        <a:p>
          <a:endParaRPr lang="en-US"/>
        </a:p>
      </dgm:t>
    </dgm:pt>
    <dgm:pt modelId="{D9E08369-62D6-FC49-A1A1-FCF7FE425E42}" type="sibTrans" cxnId="{32E63AA2-322E-D04C-AD02-BCC87D717789}">
      <dgm:prSet/>
      <dgm:spPr/>
      <dgm:t>
        <a:bodyPr/>
        <a:lstStyle/>
        <a:p>
          <a:endParaRPr lang="en-US"/>
        </a:p>
      </dgm:t>
    </dgm:pt>
    <dgm:pt modelId="{663D9C72-6E62-684D-A4F7-F35BC2124534}" type="pres">
      <dgm:prSet presAssocID="{4804D5DD-FAA6-BD4C-A97C-6B83450C82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D52D68-0C3E-D642-910A-3C951433E3BB}" type="pres">
      <dgm:prSet presAssocID="{C3144B4A-B97F-C148-B9E9-35E6E7996C80}" presName="centerShape" presStyleLbl="node0" presStyleIdx="0" presStyleCnt="1" custScaleX="123637" custScaleY="80414" custLinFactNeighborY="-949"/>
      <dgm:spPr/>
      <dgm:t>
        <a:bodyPr/>
        <a:lstStyle/>
        <a:p>
          <a:endParaRPr lang="en-US"/>
        </a:p>
      </dgm:t>
    </dgm:pt>
    <dgm:pt modelId="{973FE315-32BA-BB4A-A471-605EA3EC9F03}" type="pres">
      <dgm:prSet presAssocID="{CC7CD3F7-51F8-364B-A368-8EF252898438}" presName="node" presStyleLbl="node1" presStyleIdx="0" presStyleCnt="5" custScaleX="23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8A3B-3109-7542-80AD-CAAF477E887B}" type="pres">
      <dgm:prSet presAssocID="{CC7CD3F7-51F8-364B-A368-8EF252898438}" presName="dummy" presStyleCnt="0"/>
      <dgm:spPr/>
    </dgm:pt>
    <dgm:pt modelId="{54B45F53-3C8A-AA49-A9FF-9D151BF23B48}" type="pres">
      <dgm:prSet presAssocID="{CBAA2374-9E22-7942-8133-7AB9E76FAB0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A5B7FA6-B0EE-794C-A497-3DE37A0199B9}" type="pres">
      <dgm:prSet presAssocID="{1E474E5E-F85A-2148-BD8B-450CD3BEAF83}" presName="node" presStyleLbl="node1" presStyleIdx="1" presStyleCnt="5" custScaleX="234032" custRadScaleRad="146384" custRadScaleInc="242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B71B6D-CA5E-9F40-9195-93237B9BA0DE}" type="pres">
      <dgm:prSet presAssocID="{1E474E5E-F85A-2148-BD8B-450CD3BEAF83}" presName="dummy" presStyleCnt="0"/>
      <dgm:spPr/>
    </dgm:pt>
    <dgm:pt modelId="{E06C4EDA-DAFB-9B41-B275-5FB0588BC2D8}" type="pres">
      <dgm:prSet presAssocID="{D9E08369-62D6-FC49-A1A1-FCF7FE425E42}" presName="sibTrans" presStyleLbl="sibTrans2D1" presStyleIdx="1" presStyleCnt="5"/>
      <dgm:spPr/>
      <dgm:t>
        <a:bodyPr/>
        <a:lstStyle/>
        <a:p>
          <a:endParaRPr lang="pt-BR"/>
        </a:p>
      </dgm:t>
    </dgm:pt>
    <dgm:pt modelId="{D79B6CCD-2CFD-B946-9583-F88E559691DA}" type="pres">
      <dgm:prSet presAssocID="{FC05211B-A80E-A94C-8C85-4AD31B51CFFC}" presName="node" presStyleLbl="node1" presStyleIdx="2" presStyleCnt="5" custScaleX="234032" custRadScaleRad="109643" custRadScaleInc="-57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AE58C-C869-7A4E-8204-2B9A3D151294}" type="pres">
      <dgm:prSet presAssocID="{FC05211B-A80E-A94C-8C85-4AD31B51CFFC}" presName="dummy" presStyleCnt="0"/>
      <dgm:spPr/>
    </dgm:pt>
    <dgm:pt modelId="{BB4EDBE8-24AC-3E48-B6A1-7DEA1F726607}" type="pres">
      <dgm:prSet presAssocID="{D4AE8F65-4326-4E46-9B5A-BFD9AD9315DC}" presName="sibTrans" presStyleLbl="sibTrans2D1" presStyleIdx="2" presStyleCnt="5"/>
      <dgm:spPr/>
      <dgm:t>
        <a:bodyPr/>
        <a:lstStyle/>
        <a:p>
          <a:endParaRPr lang="pt-BR"/>
        </a:p>
      </dgm:t>
    </dgm:pt>
    <dgm:pt modelId="{6C252A86-B0B6-424F-9C9B-E8C05E16FD4D}" type="pres">
      <dgm:prSet presAssocID="{CB25B17C-A4F6-4345-88BD-C87D897A470E}" presName="node" presStyleLbl="node1" presStyleIdx="3" presStyleCnt="5" custScaleX="234032" custRadScaleRad="114700" custRadScaleInc="65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5603EA-3301-4C4F-88FA-22DC8E67C1FA}" type="pres">
      <dgm:prSet presAssocID="{CB25B17C-A4F6-4345-88BD-C87D897A470E}" presName="dummy" presStyleCnt="0"/>
      <dgm:spPr/>
    </dgm:pt>
    <dgm:pt modelId="{B3C80EA0-424B-1D49-93CB-6374CEBFE5F3}" type="pres">
      <dgm:prSet presAssocID="{CC96E780-A6B0-B44E-8D94-6933C8A842F0}" presName="sibTrans" presStyleLbl="sibTrans2D1" presStyleIdx="3" presStyleCnt="5"/>
      <dgm:spPr/>
      <dgm:t>
        <a:bodyPr/>
        <a:lstStyle/>
        <a:p>
          <a:endParaRPr lang="pt-BR"/>
        </a:p>
      </dgm:t>
    </dgm:pt>
    <dgm:pt modelId="{FB2D433F-8A15-664B-9C90-6390AE99A659}" type="pres">
      <dgm:prSet presAssocID="{8F132A22-C37E-344E-BAC0-CC0CF96BC689}" presName="node" presStyleLbl="node1" presStyleIdx="4" presStyleCnt="5" custScaleX="234032" custRadScaleRad="141373" custRadScaleInc="-22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629FFA-ABD8-CC41-9F17-DE2CBDE7AC23}" type="pres">
      <dgm:prSet presAssocID="{8F132A22-C37E-344E-BAC0-CC0CF96BC689}" presName="dummy" presStyleCnt="0"/>
      <dgm:spPr/>
    </dgm:pt>
    <dgm:pt modelId="{85FE6524-708F-B945-99E3-EAA358F5C456}" type="pres">
      <dgm:prSet presAssocID="{76E6FBE5-245E-994F-AA17-E4E2A6CA3870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DE9F362D-0A2B-AA42-A558-C16F4699B040}" srcId="{C3144B4A-B97F-C148-B9E9-35E6E7996C80}" destId="{FC05211B-A80E-A94C-8C85-4AD31B51CFFC}" srcOrd="2" destOrd="0" parTransId="{AE891345-1C97-CE48-AF50-782CBBE44B4D}" sibTransId="{D4AE8F65-4326-4E46-9B5A-BFD9AD9315DC}"/>
    <dgm:cxn modelId="{0419A2AE-34F7-914E-B1DC-280869816B57}" type="presOf" srcId="{CC96E780-A6B0-B44E-8D94-6933C8A842F0}" destId="{B3C80EA0-424B-1D49-93CB-6374CEBFE5F3}" srcOrd="0" destOrd="0" presId="urn:microsoft.com/office/officeart/2005/8/layout/radial6"/>
    <dgm:cxn modelId="{32E63AA2-322E-D04C-AD02-BCC87D717789}" srcId="{C3144B4A-B97F-C148-B9E9-35E6E7996C80}" destId="{1E474E5E-F85A-2148-BD8B-450CD3BEAF83}" srcOrd="1" destOrd="0" parTransId="{B6ECC992-4D9B-3644-8EB6-A97CF41D9CEF}" sibTransId="{D9E08369-62D6-FC49-A1A1-FCF7FE425E42}"/>
    <dgm:cxn modelId="{FD9D9F31-C302-3740-8623-D2A3E37589D1}" type="presOf" srcId="{CC7CD3F7-51F8-364B-A368-8EF252898438}" destId="{973FE315-32BA-BB4A-A471-605EA3EC9F03}" srcOrd="0" destOrd="0" presId="urn:microsoft.com/office/officeart/2005/8/layout/radial6"/>
    <dgm:cxn modelId="{4504BBF0-1827-7D4C-B46F-865C22663E98}" type="presOf" srcId="{FC05211B-A80E-A94C-8C85-4AD31B51CFFC}" destId="{D79B6CCD-2CFD-B946-9583-F88E559691DA}" srcOrd="0" destOrd="0" presId="urn:microsoft.com/office/officeart/2005/8/layout/radial6"/>
    <dgm:cxn modelId="{F8149445-8DC3-D648-9AD9-047C3F2681DE}" srcId="{C3144B4A-B97F-C148-B9E9-35E6E7996C80}" destId="{CB25B17C-A4F6-4345-88BD-C87D897A470E}" srcOrd="3" destOrd="0" parTransId="{3BD0E6B9-5256-354A-8F86-2C751718BE3E}" sibTransId="{CC96E780-A6B0-B44E-8D94-6933C8A842F0}"/>
    <dgm:cxn modelId="{10EF0061-C54A-3942-A821-256B39629218}" type="presOf" srcId="{8F132A22-C37E-344E-BAC0-CC0CF96BC689}" destId="{FB2D433F-8A15-664B-9C90-6390AE99A659}" srcOrd="0" destOrd="0" presId="urn:microsoft.com/office/officeart/2005/8/layout/radial6"/>
    <dgm:cxn modelId="{5D1E4969-0855-A94C-A68A-9BCC73DF5555}" type="presOf" srcId="{CB25B17C-A4F6-4345-88BD-C87D897A470E}" destId="{6C252A86-B0B6-424F-9C9B-E8C05E16FD4D}" srcOrd="0" destOrd="0" presId="urn:microsoft.com/office/officeart/2005/8/layout/radial6"/>
    <dgm:cxn modelId="{555009E5-A340-2F41-BE48-B98830BDEE73}" type="presOf" srcId="{D4AE8F65-4326-4E46-9B5A-BFD9AD9315DC}" destId="{BB4EDBE8-24AC-3E48-B6A1-7DEA1F726607}" srcOrd="0" destOrd="0" presId="urn:microsoft.com/office/officeart/2005/8/layout/radial6"/>
    <dgm:cxn modelId="{6D171E84-ABC0-564E-9EC1-22C9ED0B2B89}" type="presOf" srcId="{D9E08369-62D6-FC49-A1A1-FCF7FE425E42}" destId="{E06C4EDA-DAFB-9B41-B275-5FB0588BC2D8}" srcOrd="0" destOrd="0" presId="urn:microsoft.com/office/officeart/2005/8/layout/radial6"/>
    <dgm:cxn modelId="{4958241C-6A5E-254F-AA2C-7228CB59A4B7}" srcId="{4804D5DD-FAA6-BD4C-A97C-6B83450C8206}" destId="{C3144B4A-B97F-C148-B9E9-35E6E7996C80}" srcOrd="0" destOrd="0" parTransId="{99B1D1A9-ECEC-EE49-9571-4D84AD77757A}" sibTransId="{8EEB0933-FA5E-644C-BF37-EA59E98978F9}"/>
    <dgm:cxn modelId="{5CBDCA46-AACE-0543-81D8-ED75EB159F73}" srcId="{C3144B4A-B97F-C148-B9E9-35E6E7996C80}" destId="{8F132A22-C37E-344E-BAC0-CC0CF96BC689}" srcOrd="4" destOrd="0" parTransId="{053C145B-DE03-CD4C-B215-4B830509FF02}" sibTransId="{76E6FBE5-245E-994F-AA17-E4E2A6CA3870}"/>
    <dgm:cxn modelId="{ED455B4A-B777-F943-8BE2-F5DF84DA1D1B}" type="presOf" srcId="{1E474E5E-F85A-2148-BD8B-450CD3BEAF83}" destId="{6A5B7FA6-B0EE-794C-A497-3DE37A0199B9}" srcOrd="0" destOrd="0" presId="urn:microsoft.com/office/officeart/2005/8/layout/radial6"/>
    <dgm:cxn modelId="{1ED8EE11-94E7-2B43-95D3-89CC1DDF2205}" type="presOf" srcId="{4804D5DD-FAA6-BD4C-A97C-6B83450C8206}" destId="{663D9C72-6E62-684D-A4F7-F35BC2124534}" srcOrd="0" destOrd="0" presId="urn:microsoft.com/office/officeart/2005/8/layout/radial6"/>
    <dgm:cxn modelId="{6DFCBD16-EE32-0243-8C40-7BE69A1F6758}" srcId="{C3144B4A-B97F-C148-B9E9-35E6E7996C80}" destId="{CC7CD3F7-51F8-364B-A368-8EF252898438}" srcOrd="0" destOrd="0" parTransId="{10BB444F-5557-1146-B4A5-CAE0742F41E6}" sibTransId="{CBAA2374-9E22-7942-8133-7AB9E76FAB03}"/>
    <dgm:cxn modelId="{B52349F5-34D9-8846-A4BC-0C602F07DEE7}" type="presOf" srcId="{76E6FBE5-245E-994F-AA17-E4E2A6CA3870}" destId="{85FE6524-708F-B945-99E3-EAA358F5C456}" srcOrd="0" destOrd="0" presId="urn:microsoft.com/office/officeart/2005/8/layout/radial6"/>
    <dgm:cxn modelId="{E94D463A-9879-4845-9B5A-869372055E48}" type="presOf" srcId="{C3144B4A-B97F-C148-B9E9-35E6E7996C80}" destId="{E9D52D68-0C3E-D642-910A-3C951433E3BB}" srcOrd="0" destOrd="0" presId="urn:microsoft.com/office/officeart/2005/8/layout/radial6"/>
    <dgm:cxn modelId="{424832FB-97F6-DE45-8A98-1F5FE0B6B412}" type="presOf" srcId="{CBAA2374-9E22-7942-8133-7AB9E76FAB03}" destId="{54B45F53-3C8A-AA49-A9FF-9D151BF23B48}" srcOrd="0" destOrd="0" presId="urn:microsoft.com/office/officeart/2005/8/layout/radial6"/>
    <dgm:cxn modelId="{6F14CFC4-50FD-764A-802D-0FBB8EE19F1E}" type="presParOf" srcId="{663D9C72-6E62-684D-A4F7-F35BC2124534}" destId="{E9D52D68-0C3E-D642-910A-3C951433E3BB}" srcOrd="0" destOrd="0" presId="urn:microsoft.com/office/officeart/2005/8/layout/radial6"/>
    <dgm:cxn modelId="{6F1B603E-6988-834F-8F8A-98736D923E41}" type="presParOf" srcId="{663D9C72-6E62-684D-A4F7-F35BC2124534}" destId="{973FE315-32BA-BB4A-A471-605EA3EC9F03}" srcOrd="1" destOrd="0" presId="urn:microsoft.com/office/officeart/2005/8/layout/radial6"/>
    <dgm:cxn modelId="{4B458069-869D-4D4D-8248-21E648C656C5}" type="presParOf" srcId="{663D9C72-6E62-684D-A4F7-F35BC2124534}" destId="{116D8A3B-3109-7542-80AD-CAAF477E887B}" srcOrd="2" destOrd="0" presId="urn:microsoft.com/office/officeart/2005/8/layout/radial6"/>
    <dgm:cxn modelId="{FD30A434-6F1D-7E40-9A69-46AE20B2D047}" type="presParOf" srcId="{663D9C72-6E62-684D-A4F7-F35BC2124534}" destId="{54B45F53-3C8A-AA49-A9FF-9D151BF23B48}" srcOrd="3" destOrd="0" presId="urn:microsoft.com/office/officeart/2005/8/layout/radial6"/>
    <dgm:cxn modelId="{3E405C10-17F0-8C43-8A35-424479DD6C1E}" type="presParOf" srcId="{663D9C72-6E62-684D-A4F7-F35BC2124534}" destId="{6A5B7FA6-B0EE-794C-A497-3DE37A0199B9}" srcOrd="4" destOrd="0" presId="urn:microsoft.com/office/officeart/2005/8/layout/radial6"/>
    <dgm:cxn modelId="{5F415324-2388-9F49-A4C6-FF5B3F5A9E3D}" type="presParOf" srcId="{663D9C72-6E62-684D-A4F7-F35BC2124534}" destId="{93B71B6D-CA5E-9F40-9195-93237B9BA0DE}" srcOrd="5" destOrd="0" presId="urn:microsoft.com/office/officeart/2005/8/layout/radial6"/>
    <dgm:cxn modelId="{61A4D7F7-8958-0D45-AB71-16339F65172B}" type="presParOf" srcId="{663D9C72-6E62-684D-A4F7-F35BC2124534}" destId="{E06C4EDA-DAFB-9B41-B275-5FB0588BC2D8}" srcOrd="6" destOrd="0" presId="urn:microsoft.com/office/officeart/2005/8/layout/radial6"/>
    <dgm:cxn modelId="{D27D152C-9537-B74E-94BD-462239593076}" type="presParOf" srcId="{663D9C72-6E62-684D-A4F7-F35BC2124534}" destId="{D79B6CCD-2CFD-B946-9583-F88E559691DA}" srcOrd="7" destOrd="0" presId="urn:microsoft.com/office/officeart/2005/8/layout/radial6"/>
    <dgm:cxn modelId="{A7D91671-BC98-2444-84EB-B9D1A29D0C27}" type="presParOf" srcId="{663D9C72-6E62-684D-A4F7-F35BC2124534}" destId="{424AE58C-C869-7A4E-8204-2B9A3D151294}" srcOrd="8" destOrd="0" presId="urn:microsoft.com/office/officeart/2005/8/layout/radial6"/>
    <dgm:cxn modelId="{F08B728D-87FD-A84D-A289-27C86F266FE5}" type="presParOf" srcId="{663D9C72-6E62-684D-A4F7-F35BC2124534}" destId="{BB4EDBE8-24AC-3E48-B6A1-7DEA1F726607}" srcOrd="9" destOrd="0" presId="urn:microsoft.com/office/officeart/2005/8/layout/radial6"/>
    <dgm:cxn modelId="{FC08E854-2081-054F-95CB-E92A82FAC490}" type="presParOf" srcId="{663D9C72-6E62-684D-A4F7-F35BC2124534}" destId="{6C252A86-B0B6-424F-9C9B-E8C05E16FD4D}" srcOrd="10" destOrd="0" presId="urn:microsoft.com/office/officeart/2005/8/layout/radial6"/>
    <dgm:cxn modelId="{C362C5CD-FB05-5649-988C-B6E0A7ECAFE4}" type="presParOf" srcId="{663D9C72-6E62-684D-A4F7-F35BC2124534}" destId="{595603EA-3301-4C4F-88FA-22DC8E67C1FA}" srcOrd="11" destOrd="0" presId="urn:microsoft.com/office/officeart/2005/8/layout/radial6"/>
    <dgm:cxn modelId="{AA70B98B-A795-8C4A-AD4B-DD99384F8BB4}" type="presParOf" srcId="{663D9C72-6E62-684D-A4F7-F35BC2124534}" destId="{B3C80EA0-424B-1D49-93CB-6374CEBFE5F3}" srcOrd="12" destOrd="0" presId="urn:microsoft.com/office/officeart/2005/8/layout/radial6"/>
    <dgm:cxn modelId="{CCCC3ACA-32E3-B14A-9A60-59AC989458EE}" type="presParOf" srcId="{663D9C72-6E62-684D-A4F7-F35BC2124534}" destId="{FB2D433F-8A15-664B-9C90-6390AE99A659}" srcOrd="13" destOrd="0" presId="urn:microsoft.com/office/officeart/2005/8/layout/radial6"/>
    <dgm:cxn modelId="{AD20F7CD-8C68-F14D-91E5-62E5BFB13A01}" type="presParOf" srcId="{663D9C72-6E62-684D-A4F7-F35BC2124534}" destId="{70629FFA-ABD8-CC41-9F17-DE2CBDE7AC23}" srcOrd="14" destOrd="0" presId="urn:microsoft.com/office/officeart/2005/8/layout/radial6"/>
    <dgm:cxn modelId="{53F3E6C1-F326-914C-A968-CF9C23266BF6}" type="presParOf" srcId="{663D9C72-6E62-684D-A4F7-F35BC2124534}" destId="{85FE6524-708F-B945-99E3-EAA358F5C45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2FD18-FEFC-E64C-9C91-37F40F3AD5C9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32F625C-6933-7E4F-A5A5-1707A24935C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2826F-6F12-6147-92DA-1A5BD8C7B022}" type="pres">
      <dgm:prSet presAssocID="{432F625C-6933-7E4F-A5A5-1707A24935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7ABDF-20D5-A54F-9268-DFCEFE5F38AF}" type="presOf" srcId="{432F625C-6933-7E4F-A5A5-1707A24935CB}" destId="{4D12826F-6F12-6147-92DA-1A5BD8C7B02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9091764-D820-3A4F-91ED-A041706F85F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AD383-BCBE-9149-8D4C-E7CDE0635EF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RECIBO DE REEMBOLSO</a:t>
          </a:r>
          <a:endParaRPr lang="en-US" sz="2400" dirty="0">
            <a:latin typeface="Arial"/>
            <a:cs typeface="Arial"/>
          </a:endParaRPr>
        </a:p>
      </dgm:t>
    </dgm:pt>
    <dgm:pt modelId="{7E934D63-6B0E-6745-A4A9-764B9AD3DA34}" type="parTrans" cxnId="{B6AAB93C-61D9-7A4E-AC73-16E2635B18AC}">
      <dgm:prSet/>
      <dgm:spPr/>
      <dgm:t>
        <a:bodyPr/>
        <a:lstStyle/>
        <a:p>
          <a:endParaRPr lang="en-US"/>
        </a:p>
      </dgm:t>
    </dgm:pt>
    <dgm:pt modelId="{29CA767E-9372-BF46-9871-8D513266EA27}" type="sibTrans" cxnId="{B6AAB93C-61D9-7A4E-AC73-16E2635B18AC}">
      <dgm:prSet/>
      <dgm:spPr/>
      <dgm:t>
        <a:bodyPr/>
        <a:lstStyle/>
        <a:p>
          <a:endParaRPr lang="en-US"/>
        </a:p>
      </dgm:t>
    </dgm:pt>
    <dgm:pt modelId="{D3766040-A371-5044-8AB5-D3A5080E9C4E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ALUGUEL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CONDOMÍNIO</a:t>
          </a:r>
          <a:endParaRPr lang="en-US" sz="2400" dirty="0">
            <a:latin typeface="Arial"/>
            <a:cs typeface="Arial"/>
          </a:endParaRPr>
        </a:p>
      </dgm:t>
    </dgm:pt>
    <dgm:pt modelId="{F3039142-DFE1-954B-AFED-1FFF00D75DFC}" type="parTrans" cxnId="{B1D4FA9A-5B3D-1C49-90FB-1C625D285793}">
      <dgm:prSet/>
      <dgm:spPr/>
      <dgm:t>
        <a:bodyPr/>
        <a:lstStyle/>
        <a:p>
          <a:endParaRPr lang="en-US"/>
        </a:p>
      </dgm:t>
    </dgm:pt>
    <dgm:pt modelId="{39CD82DE-C1F9-1F4D-AF51-A4DF2CAE1FC1}" type="sibTrans" cxnId="{B1D4FA9A-5B3D-1C49-90FB-1C625D285793}">
      <dgm:prSet/>
      <dgm:spPr/>
      <dgm:t>
        <a:bodyPr/>
        <a:lstStyle/>
        <a:p>
          <a:endParaRPr lang="en-US"/>
        </a:p>
      </dgm:t>
    </dgm:pt>
    <dgm:pt modelId="{14FEE71D-79DC-3144-906C-8AE1248ED77A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CONTAS DE: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 ÁGUA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LUZ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TELEFONE</a:t>
          </a:r>
          <a:endParaRPr lang="en-US" sz="2400" dirty="0">
            <a:latin typeface="Arial"/>
            <a:cs typeface="Arial"/>
          </a:endParaRPr>
        </a:p>
      </dgm:t>
    </dgm:pt>
    <dgm:pt modelId="{F39CD47C-1240-DF43-A276-5C126134526F}" type="parTrans" cxnId="{82207E26-2179-1A43-B235-D770755B31CF}">
      <dgm:prSet/>
      <dgm:spPr/>
      <dgm:t>
        <a:bodyPr/>
        <a:lstStyle/>
        <a:p>
          <a:endParaRPr lang="en-US"/>
        </a:p>
      </dgm:t>
    </dgm:pt>
    <dgm:pt modelId="{30924AC8-F50B-D749-B22D-BB96ACA37B79}" type="sibTrans" cxnId="{82207E26-2179-1A43-B235-D770755B31CF}">
      <dgm:prSet/>
      <dgm:spPr/>
      <dgm:t>
        <a:bodyPr/>
        <a:lstStyle/>
        <a:p>
          <a:endParaRPr lang="en-US"/>
        </a:p>
      </dgm:t>
    </dgm:pt>
    <dgm:pt modelId="{2477C6DB-03A5-D348-B8F1-C227FD6BDD90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FATURA DE CARTÃO DE CRÉDITO</a:t>
          </a:r>
          <a:endParaRPr lang="en-US" sz="2400" dirty="0">
            <a:latin typeface="Arial"/>
            <a:cs typeface="Arial"/>
          </a:endParaRPr>
        </a:p>
      </dgm:t>
    </dgm:pt>
    <dgm:pt modelId="{C570E941-AEFA-A748-9533-860075C4FD3F}" type="parTrans" cxnId="{27304180-B8A4-2E42-AB1B-0A680B0E8ED6}">
      <dgm:prSet/>
      <dgm:spPr/>
      <dgm:t>
        <a:bodyPr/>
        <a:lstStyle/>
        <a:p>
          <a:endParaRPr lang="en-US"/>
        </a:p>
      </dgm:t>
    </dgm:pt>
    <dgm:pt modelId="{85124A30-519C-9542-A298-EE4199FCBB42}" type="sibTrans" cxnId="{27304180-B8A4-2E42-AB1B-0A680B0E8ED6}">
      <dgm:prSet/>
      <dgm:spPr/>
      <dgm:t>
        <a:bodyPr/>
        <a:lstStyle/>
        <a:p>
          <a:endParaRPr lang="en-US"/>
        </a:p>
      </dgm:t>
    </dgm:pt>
    <dgm:pt modelId="{6FED72EB-EAA3-AA43-A8EC-2AC2813C39D4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DOCUMENTO FISCAL</a:t>
          </a:r>
          <a:endParaRPr lang="en-US" sz="2400" dirty="0">
            <a:latin typeface="Arial"/>
            <a:cs typeface="Arial"/>
          </a:endParaRPr>
        </a:p>
      </dgm:t>
    </dgm:pt>
    <dgm:pt modelId="{99A77A0A-E8E8-2F47-B10F-DD519CA2A8E7}" type="parTrans" cxnId="{7CBD9624-7683-F74F-A019-E9B92E74813B}">
      <dgm:prSet/>
      <dgm:spPr/>
      <dgm:t>
        <a:bodyPr/>
        <a:lstStyle/>
        <a:p>
          <a:endParaRPr lang="en-US"/>
        </a:p>
      </dgm:t>
    </dgm:pt>
    <dgm:pt modelId="{DDBD7491-7E43-414D-AA8C-DE2901FE028F}" type="sibTrans" cxnId="{7CBD9624-7683-F74F-A019-E9B92E74813B}">
      <dgm:prSet/>
      <dgm:spPr/>
      <dgm:t>
        <a:bodyPr/>
        <a:lstStyle/>
        <a:p>
          <a:endParaRPr lang="en-US"/>
        </a:p>
      </dgm:t>
    </dgm:pt>
    <dgm:pt modelId="{25225CA6-7D05-464D-BFC9-7A8702422024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CONTRA-CHEQUES</a:t>
          </a:r>
          <a:endParaRPr lang="en-US" sz="2400" dirty="0">
            <a:latin typeface="Arial"/>
            <a:cs typeface="Arial"/>
          </a:endParaRPr>
        </a:p>
      </dgm:t>
    </dgm:pt>
    <dgm:pt modelId="{DAE34BDA-3A93-134E-AEFB-87FFCB6A0557}" type="parTrans" cxnId="{44A31BCF-11C5-B943-8E48-9C2B523781B0}">
      <dgm:prSet/>
      <dgm:spPr/>
      <dgm:t>
        <a:bodyPr/>
        <a:lstStyle/>
        <a:p>
          <a:endParaRPr lang="en-US"/>
        </a:p>
      </dgm:t>
    </dgm:pt>
    <dgm:pt modelId="{1E905FE1-4FE8-834B-8498-426D46EE052D}" type="sibTrans" cxnId="{44A31BCF-11C5-B943-8E48-9C2B523781B0}">
      <dgm:prSet/>
      <dgm:spPr/>
      <dgm:t>
        <a:bodyPr/>
        <a:lstStyle/>
        <a:p>
          <a:endParaRPr lang="en-US"/>
        </a:p>
      </dgm:t>
    </dgm:pt>
    <dgm:pt modelId="{C316E0FE-FAB3-C246-9ED1-F11630DF5693}" type="pres">
      <dgm:prSet presAssocID="{29091764-D820-3A4F-91ED-A041706F8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D0EC45-175F-B549-B072-FC6F91D5F77F}" type="pres">
      <dgm:prSet presAssocID="{1E1AD383-BCBE-9149-8D4C-E7CDE0635EF4}" presName="centerShape" presStyleLbl="node0" presStyleIdx="0" presStyleCnt="1" custScaleX="141225"/>
      <dgm:spPr/>
      <dgm:t>
        <a:bodyPr/>
        <a:lstStyle/>
        <a:p>
          <a:endParaRPr lang="en-US"/>
        </a:p>
      </dgm:t>
    </dgm:pt>
    <dgm:pt modelId="{47EFFA67-81E8-CD48-A7E2-90903AAFBF43}" type="pres">
      <dgm:prSet presAssocID="{F3039142-DFE1-954B-AFED-1FFF00D75DFC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702214CD-948A-0447-80E7-03175CD090C0}" type="pres">
      <dgm:prSet presAssocID="{D3766040-A371-5044-8AB5-D3A5080E9C4E}" presName="node" presStyleLbl="node1" presStyleIdx="0" presStyleCnt="5" custScaleX="119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8EA6F-EEAB-8E49-91A6-B8BAB180FF86}" type="pres">
      <dgm:prSet presAssocID="{F39CD47C-1240-DF43-A276-5C126134526F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CA91E97C-69E7-FB44-AD8F-EDD1E8048CFF}" type="pres">
      <dgm:prSet presAssocID="{14FEE71D-79DC-3144-906C-8AE1248ED77A}" presName="node" presStyleLbl="node1" presStyleIdx="1" presStyleCnt="5" custScaleX="112276" custRadScaleRad="110776" custRadScaleInc="-3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B1BE-8912-EE47-8C03-2BE5BF8BD3F9}" type="pres">
      <dgm:prSet presAssocID="{C570E941-AEFA-A748-9533-860075C4FD3F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7910DDD6-AFF9-F643-8AE7-37CA2F6D0370}" type="pres">
      <dgm:prSet presAssocID="{2477C6DB-03A5-D348-B8F1-C227FD6BDD90}" presName="node" presStyleLbl="node1" presStyleIdx="2" presStyleCnt="5" custScaleX="112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B490-E69C-AB43-984A-8EBC6514D95B}" type="pres">
      <dgm:prSet presAssocID="{99A77A0A-E8E8-2F47-B10F-DD519CA2A8E7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90E24C31-0410-DD4A-A22E-554F8BFB8297}" type="pres">
      <dgm:prSet presAssocID="{6FED72EB-EAA3-AA43-A8EC-2AC2813C39D4}" presName="node" presStyleLbl="node1" presStyleIdx="3" presStyleCnt="5" custScaleX="124846" custRadScaleRad="108277" custRadScaleInc="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FD5D6-30FB-6246-978F-737D53F52649}" type="pres">
      <dgm:prSet presAssocID="{DAE34BDA-3A93-134E-AEFB-87FFCB6A0557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049EF150-517E-964B-94F3-2C5FF1E47BEE}" type="pres">
      <dgm:prSet presAssocID="{25225CA6-7D05-464D-BFC9-7A8702422024}" presName="node" presStyleLbl="node1" presStyleIdx="4" presStyleCnt="5" custScaleX="1122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C6508B-6431-F249-A829-6DA1F7139EE4}" type="presOf" srcId="{99A77A0A-E8E8-2F47-B10F-DD519CA2A8E7}" destId="{F2A6B490-E69C-AB43-984A-8EBC6514D95B}" srcOrd="0" destOrd="0" presId="urn:microsoft.com/office/officeart/2005/8/layout/radial4"/>
    <dgm:cxn modelId="{7EC38C51-51AF-BD47-BB42-CC0144BEF472}" type="presOf" srcId="{29091764-D820-3A4F-91ED-A041706F85F8}" destId="{C316E0FE-FAB3-C246-9ED1-F11630DF5693}" srcOrd="0" destOrd="0" presId="urn:microsoft.com/office/officeart/2005/8/layout/radial4"/>
    <dgm:cxn modelId="{44A31BCF-11C5-B943-8E48-9C2B523781B0}" srcId="{1E1AD383-BCBE-9149-8D4C-E7CDE0635EF4}" destId="{25225CA6-7D05-464D-BFC9-7A8702422024}" srcOrd="4" destOrd="0" parTransId="{DAE34BDA-3A93-134E-AEFB-87FFCB6A0557}" sibTransId="{1E905FE1-4FE8-834B-8498-426D46EE052D}"/>
    <dgm:cxn modelId="{D8345CA1-9215-5041-8F5E-27501EE4C5B9}" type="presOf" srcId="{1E1AD383-BCBE-9149-8D4C-E7CDE0635EF4}" destId="{FED0EC45-175F-B549-B072-FC6F91D5F77F}" srcOrd="0" destOrd="0" presId="urn:microsoft.com/office/officeart/2005/8/layout/radial4"/>
    <dgm:cxn modelId="{27304180-B8A4-2E42-AB1B-0A680B0E8ED6}" srcId="{1E1AD383-BCBE-9149-8D4C-E7CDE0635EF4}" destId="{2477C6DB-03A5-D348-B8F1-C227FD6BDD90}" srcOrd="2" destOrd="0" parTransId="{C570E941-AEFA-A748-9533-860075C4FD3F}" sibTransId="{85124A30-519C-9542-A298-EE4199FCBB42}"/>
    <dgm:cxn modelId="{CEA113ED-2608-4649-9FD3-2800E4B20FF1}" type="presOf" srcId="{6FED72EB-EAA3-AA43-A8EC-2AC2813C39D4}" destId="{90E24C31-0410-DD4A-A22E-554F8BFB8297}" srcOrd="0" destOrd="0" presId="urn:microsoft.com/office/officeart/2005/8/layout/radial4"/>
    <dgm:cxn modelId="{7CBD9624-7683-F74F-A019-E9B92E74813B}" srcId="{1E1AD383-BCBE-9149-8D4C-E7CDE0635EF4}" destId="{6FED72EB-EAA3-AA43-A8EC-2AC2813C39D4}" srcOrd="3" destOrd="0" parTransId="{99A77A0A-E8E8-2F47-B10F-DD519CA2A8E7}" sibTransId="{DDBD7491-7E43-414D-AA8C-DE2901FE028F}"/>
    <dgm:cxn modelId="{9E6EC7A7-4DA7-C44C-AE2B-DB7187338E22}" type="presOf" srcId="{2477C6DB-03A5-D348-B8F1-C227FD6BDD90}" destId="{7910DDD6-AFF9-F643-8AE7-37CA2F6D0370}" srcOrd="0" destOrd="0" presId="urn:microsoft.com/office/officeart/2005/8/layout/radial4"/>
    <dgm:cxn modelId="{2356D2F7-EDDD-0045-BF8C-DC05A832095A}" type="presOf" srcId="{F3039142-DFE1-954B-AFED-1FFF00D75DFC}" destId="{47EFFA67-81E8-CD48-A7E2-90903AAFBF43}" srcOrd="0" destOrd="0" presId="urn:microsoft.com/office/officeart/2005/8/layout/radial4"/>
    <dgm:cxn modelId="{FF2A10CD-137E-4245-A314-3B4A61D19295}" type="presOf" srcId="{14FEE71D-79DC-3144-906C-8AE1248ED77A}" destId="{CA91E97C-69E7-FB44-AD8F-EDD1E8048CFF}" srcOrd="0" destOrd="0" presId="urn:microsoft.com/office/officeart/2005/8/layout/radial4"/>
    <dgm:cxn modelId="{0084AF10-128F-9442-A8D5-1680F935BEE3}" type="presOf" srcId="{25225CA6-7D05-464D-BFC9-7A8702422024}" destId="{049EF150-517E-964B-94F3-2C5FF1E47BEE}" srcOrd="0" destOrd="0" presId="urn:microsoft.com/office/officeart/2005/8/layout/radial4"/>
    <dgm:cxn modelId="{83000B6B-030D-5947-9057-9506938EDEBB}" type="presOf" srcId="{DAE34BDA-3A93-134E-AEFB-87FFCB6A0557}" destId="{AA7FD5D6-30FB-6246-978F-737D53F52649}" srcOrd="0" destOrd="0" presId="urn:microsoft.com/office/officeart/2005/8/layout/radial4"/>
    <dgm:cxn modelId="{C81647DB-7676-F042-85E4-D0A9B670B849}" type="presOf" srcId="{F39CD47C-1240-DF43-A276-5C126134526F}" destId="{E038EA6F-EEAB-8E49-91A6-B8BAB180FF86}" srcOrd="0" destOrd="0" presId="urn:microsoft.com/office/officeart/2005/8/layout/radial4"/>
    <dgm:cxn modelId="{B1D4FA9A-5B3D-1C49-90FB-1C625D285793}" srcId="{1E1AD383-BCBE-9149-8D4C-E7CDE0635EF4}" destId="{D3766040-A371-5044-8AB5-D3A5080E9C4E}" srcOrd="0" destOrd="0" parTransId="{F3039142-DFE1-954B-AFED-1FFF00D75DFC}" sibTransId="{39CD82DE-C1F9-1F4D-AF51-A4DF2CAE1FC1}"/>
    <dgm:cxn modelId="{B6AAB93C-61D9-7A4E-AC73-16E2635B18AC}" srcId="{29091764-D820-3A4F-91ED-A041706F85F8}" destId="{1E1AD383-BCBE-9149-8D4C-E7CDE0635EF4}" srcOrd="0" destOrd="0" parTransId="{7E934D63-6B0E-6745-A4A9-764B9AD3DA34}" sibTransId="{29CA767E-9372-BF46-9871-8D513266EA27}"/>
    <dgm:cxn modelId="{6BB1E44E-1F5D-6C4B-8657-63C14E38DD6B}" type="presOf" srcId="{C570E941-AEFA-A748-9533-860075C4FD3F}" destId="{CD53B1BE-8912-EE47-8C03-2BE5BF8BD3F9}" srcOrd="0" destOrd="0" presId="urn:microsoft.com/office/officeart/2005/8/layout/radial4"/>
    <dgm:cxn modelId="{82207E26-2179-1A43-B235-D770755B31CF}" srcId="{1E1AD383-BCBE-9149-8D4C-E7CDE0635EF4}" destId="{14FEE71D-79DC-3144-906C-8AE1248ED77A}" srcOrd="1" destOrd="0" parTransId="{F39CD47C-1240-DF43-A276-5C126134526F}" sibTransId="{30924AC8-F50B-D749-B22D-BB96ACA37B79}"/>
    <dgm:cxn modelId="{7A61D871-304A-FE4B-AAC0-E28F2C99AA9F}" type="presOf" srcId="{D3766040-A371-5044-8AB5-D3A5080E9C4E}" destId="{702214CD-948A-0447-80E7-03175CD090C0}" srcOrd="0" destOrd="0" presId="urn:microsoft.com/office/officeart/2005/8/layout/radial4"/>
    <dgm:cxn modelId="{D21B8615-0791-9C41-964A-C6D2E11FB05A}" type="presParOf" srcId="{C316E0FE-FAB3-C246-9ED1-F11630DF5693}" destId="{FED0EC45-175F-B549-B072-FC6F91D5F77F}" srcOrd="0" destOrd="0" presId="urn:microsoft.com/office/officeart/2005/8/layout/radial4"/>
    <dgm:cxn modelId="{341767D5-0169-104B-8572-83C17D344198}" type="presParOf" srcId="{C316E0FE-FAB3-C246-9ED1-F11630DF5693}" destId="{47EFFA67-81E8-CD48-A7E2-90903AAFBF43}" srcOrd="1" destOrd="0" presId="urn:microsoft.com/office/officeart/2005/8/layout/radial4"/>
    <dgm:cxn modelId="{6937961E-C870-2E4C-99AA-E5F6225E9F37}" type="presParOf" srcId="{C316E0FE-FAB3-C246-9ED1-F11630DF5693}" destId="{702214CD-948A-0447-80E7-03175CD090C0}" srcOrd="2" destOrd="0" presId="urn:microsoft.com/office/officeart/2005/8/layout/radial4"/>
    <dgm:cxn modelId="{D7D9209D-C70C-924D-95E7-B47D371854E7}" type="presParOf" srcId="{C316E0FE-FAB3-C246-9ED1-F11630DF5693}" destId="{E038EA6F-EEAB-8E49-91A6-B8BAB180FF86}" srcOrd="3" destOrd="0" presId="urn:microsoft.com/office/officeart/2005/8/layout/radial4"/>
    <dgm:cxn modelId="{FCA78EB4-740F-D64B-BAFA-A738936CAF6C}" type="presParOf" srcId="{C316E0FE-FAB3-C246-9ED1-F11630DF5693}" destId="{CA91E97C-69E7-FB44-AD8F-EDD1E8048CFF}" srcOrd="4" destOrd="0" presId="urn:microsoft.com/office/officeart/2005/8/layout/radial4"/>
    <dgm:cxn modelId="{5030E622-50B3-CC43-8ECD-70D0F20C958C}" type="presParOf" srcId="{C316E0FE-FAB3-C246-9ED1-F11630DF5693}" destId="{CD53B1BE-8912-EE47-8C03-2BE5BF8BD3F9}" srcOrd="5" destOrd="0" presId="urn:microsoft.com/office/officeart/2005/8/layout/radial4"/>
    <dgm:cxn modelId="{277B7775-099B-8C4E-80C8-7430F812184E}" type="presParOf" srcId="{C316E0FE-FAB3-C246-9ED1-F11630DF5693}" destId="{7910DDD6-AFF9-F643-8AE7-37CA2F6D0370}" srcOrd="6" destOrd="0" presId="urn:microsoft.com/office/officeart/2005/8/layout/radial4"/>
    <dgm:cxn modelId="{DBEBC393-B4BC-074B-9D45-5C22A1C0FCE4}" type="presParOf" srcId="{C316E0FE-FAB3-C246-9ED1-F11630DF5693}" destId="{F2A6B490-E69C-AB43-984A-8EBC6514D95B}" srcOrd="7" destOrd="0" presId="urn:microsoft.com/office/officeart/2005/8/layout/radial4"/>
    <dgm:cxn modelId="{D52AAE04-461C-C144-B18F-ECC2419A330A}" type="presParOf" srcId="{C316E0FE-FAB3-C246-9ED1-F11630DF5693}" destId="{90E24C31-0410-DD4A-A22E-554F8BFB8297}" srcOrd="8" destOrd="0" presId="urn:microsoft.com/office/officeart/2005/8/layout/radial4"/>
    <dgm:cxn modelId="{640457C9-FA5D-1042-AA3C-5CDBF4CF1E2D}" type="presParOf" srcId="{C316E0FE-FAB3-C246-9ED1-F11630DF5693}" destId="{AA7FD5D6-30FB-6246-978F-737D53F52649}" srcOrd="9" destOrd="0" presId="urn:microsoft.com/office/officeart/2005/8/layout/radial4"/>
    <dgm:cxn modelId="{8F4DA579-E8CD-8449-86B2-75E288136B89}" type="presParOf" srcId="{C316E0FE-FAB3-C246-9ED1-F11630DF5693}" destId="{049EF150-517E-964B-94F3-2C5FF1E47BE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3CE55-5BDA-444D-9275-1CEC95DEAB9F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32F625C-6933-7E4F-A5A5-1707A24935C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2826F-6F12-6147-92DA-1A5BD8C7B022}" type="pres">
      <dgm:prSet presAssocID="{432F625C-6933-7E4F-A5A5-1707A24935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85A6BC-28E4-4048-8F98-51486250EADD}" type="presOf" srcId="{432F625C-6933-7E4F-A5A5-1707A24935CB}" destId="{4D12826F-6F12-6147-92DA-1A5BD8C7B02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5BF16-272B-4C53-BA0B-5224E9B121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6ECD7C-0D22-46AB-8E99-201DF12AA0CD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DESENHO DE PRODUÇÃO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AC18E-2787-45E2-BABE-FACAB07B52B4}" type="parTrans" cxnId="{5D582D3C-6D3B-48D5-B691-DBCB58F0617C}">
      <dgm:prSet/>
      <dgm:spPr/>
      <dgm:t>
        <a:bodyPr/>
        <a:lstStyle/>
        <a:p>
          <a:endParaRPr lang="pt-BR"/>
        </a:p>
      </dgm:t>
    </dgm:pt>
    <dgm:pt modelId="{68E80874-C27E-4DCA-8280-288A304BEA9A}" type="sibTrans" cxnId="{5D582D3C-6D3B-48D5-B691-DBCB58F0617C}">
      <dgm:prSet/>
      <dgm:spPr/>
      <dgm:t>
        <a:bodyPr/>
        <a:lstStyle/>
        <a:p>
          <a:endParaRPr lang="pt-BR"/>
        </a:p>
      </dgm:t>
    </dgm:pt>
    <dgm:pt modelId="{BDBDAE09-7BA2-45D2-9096-1112EA92F82F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REQUISITOS TÉCNICOS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E5390-9773-435D-9AB3-CC2A2D24ABD6}" type="parTrans" cxnId="{1EA3CE79-CA07-4419-A20C-7902BAADEDF1}">
      <dgm:prSet/>
      <dgm:spPr/>
      <dgm:t>
        <a:bodyPr/>
        <a:lstStyle/>
        <a:p>
          <a:endParaRPr lang="pt-BR"/>
        </a:p>
      </dgm:t>
    </dgm:pt>
    <dgm:pt modelId="{41538415-47F3-4D7C-BCD2-551AEDD3B828}" type="sibTrans" cxnId="{1EA3CE79-CA07-4419-A20C-7902BAADEDF1}">
      <dgm:prSet/>
      <dgm:spPr/>
      <dgm:t>
        <a:bodyPr/>
        <a:lstStyle/>
        <a:p>
          <a:endParaRPr lang="pt-BR"/>
        </a:p>
      </dgm:t>
    </dgm:pt>
    <dgm:pt modelId="{A5491A7A-C39B-46E3-A0F1-93FBCB7B7E62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51EA9-4BB6-4BA6-8EEB-D177C86BF769}" type="parTrans" cxnId="{E2370886-D53E-46EE-BE75-3F202579A4A0}">
      <dgm:prSet/>
      <dgm:spPr/>
      <dgm:t>
        <a:bodyPr/>
        <a:lstStyle/>
        <a:p>
          <a:endParaRPr lang="pt-BR"/>
        </a:p>
      </dgm:t>
    </dgm:pt>
    <dgm:pt modelId="{5C9A41EF-8B1B-4A03-BA56-E52E3DACCA9A}" type="sibTrans" cxnId="{E2370886-D53E-46EE-BE75-3F202579A4A0}">
      <dgm:prSet/>
      <dgm:spPr/>
      <dgm:t>
        <a:bodyPr/>
        <a:lstStyle/>
        <a:p>
          <a:endParaRPr lang="pt-BR"/>
        </a:p>
      </dgm:t>
    </dgm:pt>
    <dgm:pt modelId="{4658640F-6DC3-42E3-B392-AF0C5A721514}">
      <dgm:prSet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ORÇAMENTO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2121A-8F2F-4587-B9FE-B5D7E726565E}" type="parTrans" cxnId="{10B48BB2-5E8D-40BB-A4EA-44DCE98C5D8E}">
      <dgm:prSet/>
      <dgm:spPr/>
      <dgm:t>
        <a:bodyPr/>
        <a:lstStyle/>
        <a:p>
          <a:endParaRPr lang="pt-BR"/>
        </a:p>
      </dgm:t>
    </dgm:pt>
    <dgm:pt modelId="{11EAC4D1-B302-41CF-8169-A76C7C0674BF}" type="sibTrans" cxnId="{10B48BB2-5E8D-40BB-A4EA-44DCE98C5D8E}">
      <dgm:prSet/>
      <dgm:spPr/>
      <dgm:t>
        <a:bodyPr/>
        <a:lstStyle/>
        <a:p>
          <a:endParaRPr lang="pt-BR"/>
        </a:p>
      </dgm:t>
    </dgm:pt>
    <dgm:pt modelId="{20A1781B-896D-41DD-8685-F5D619408137}" type="pres">
      <dgm:prSet presAssocID="{CFB5BF16-272B-4C53-BA0B-5224E9B121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846345-169C-4EAF-AFC9-EBD294C43584}" type="pres">
      <dgm:prSet presAssocID="{516ECD7C-0D22-46AB-8E99-201DF12AA0CD}" presName="root1" presStyleCnt="0"/>
      <dgm:spPr/>
    </dgm:pt>
    <dgm:pt modelId="{18EDC16B-0EAE-4A5D-A911-B22AE21274CF}" type="pres">
      <dgm:prSet presAssocID="{516ECD7C-0D22-46AB-8E99-201DF12AA0CD}" presName="LevelOneTextNode" presStyleLbl="node0" presStyleIdx="0" presStyleCnt="1" custScaleX="64709" custScaleY="442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0A2358-DA75-41CC-BC68-F5A50C6DE5F0}" type="pres">
      <dgm:prSet presAssocID="{516ECD7C-0D22-46AB-8E99-201DF12AA0CD}" presName="level2hierChild" presStyleCnt="0"/>
      <dgm:spPr/>
    </dgm:pt>
    <dgm:pt modelId="{22BFB5A4-ED33-4333-9E67-B7BAAA7E0194}" type="pres">
      <dgm:prSet presAssocID="{F03E5390-9773-435D-9AB3-CC2A2D24ABD6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106FD91A-B1AE-4BDA-AC1D-4038DE761FF6}" type="pres">
      <dgm:prSet presAssocID="{F03E5390-9773-435D-9AB3-CC2A2D24ABD6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22607B4-6ED3-4B02-A550-949B9134BA3E}" type="pres">
      <dgm:prSet presAssocID="{BDBDAE09-7BA2-45D2-9096-1112EA92F82F}" presName="root2" presStyleCnt="0"/>
      <dgm:spPr/>
    </dgm:pt>
    <dgm:pt modelId="{BDEA0DCB-9E3C-4E9C-B01A-7299D338DA26}" type="pres">
      <dgm:prSet presAssocID="{BDBDAE09-7BA2-45D2-9096-1112EA92F82F}" presName="LevelTwoTextNode" presStyleLbl="node2" presStyleIdx="0" presStyleCnt="3" custScaleX="64709" custScaleY="442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F09696-18DE-4106-9587-4F371B1B6EA3}" type="pres">
      <dgm:prSet presAssocID="{BDBDAE09-7BA2-45D2-9096-1112EA92F82F}" presName="level3hierChild" presStyleCnt="0"/>
      <dgm:spPr/>
    </dgm:pt>
    <dgm:pt modelId="{69095BC9-D019-42A5-9385-4BB64477727B}" type="pres">
      <dgm:prSet presAssocID="{FCE51EA9-4BB6-4BA6-8EEB-D177C86BF769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E4427503-AEDA-4F95-9B95-59BB75A81783}" type="pres">
      <dgm:prSet presAssocID="{FCE51EA9-4BB6-4BA6-8EEB-D177C86BF769}" presName="connTx" presStyleLbl="parChTrans1D2" presStyleIdx="1" presStyleCnt="3"/>
      <dgm:spPr/>
      <dgm:t>
        <a:bodyPr/>
        <a:lstStyle/>
        <a:p>
          <a:endParaRPr lang="pt-BR"/>
        </a:p>
      </dgm:t>
    </dgm:pt>
    <dgm:pt modelId="{47DECB96-9D27-4058-B23F-8F7706CBF84D}" type="pres">
      <dgm:prSet presAssocID="{A5491A7A-C39B-46E3-A0F1-93FBCB7B7E62}" presName="root2" presStyleCnt="0"/>
      <dgm:spPr/>
    </dgm:pt>
    <dgm:pt modelId="{C8225B39-FC28-4E11-8C4E-629634611E7B}" type="pres">
      <dgm:prSet presAssocID="{A5491A7A-C39B-46E3-A0F1-93FBCB7B7E62}" presName="LevelTwoTextNode" presStyleLbl="node2" presStyleIdx="1" presStyleCnt="3" custScaleX="64709" custScaleY="442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C5DBC1-351C-4A59-97B4-9C99A3883021}" type="pres">
      <dgm:prSet presAssocID="{A5491A7A-C39B-46E3-A0F1-93FBCB7B7E62}" presName="level3hierChild" presStyleCnt="0"/>
      <dgm:spPr/>
    </dgm:pt>
    <dgm:pt modelId="{7AFD84CC-8420-406D-9CFD-C5DD5BEB6EE8}" type="pres">
      <dgm:prSet presAssocID="{0122121A-8F2F-4587-B9FE-B5D7E726565E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BB38AF37-F650-4AD8-96B5-D6788CFE1B85}" type="pres">
      <dgm:prSet presAssocID="{0122121A-8F2F-4587-B9FE-B5D7E726565E}" presName="connTx" presStyleLbl="parChTrans1D2" presStyleIdx="2" presStyleCnt="3"/>
      <dgm:spPr/>
      <dgm:t>
        <a:bodyPr/>
        <a:lstStyle/>
        <a:p>
          <a:endParaRPr lang="pt-BR"/>
        </a:p>
      </dgm:t>
    </dgm:pt>
    <dgm:pt modelId="{BFD9346E-28C8-451C-A8EF-13F29DD26BF6}" type="pres">
      <dgm:prSet presAssocID="{4658640F-6DC3-42E3-B392-AF0C5A721514}" presName="root2" presStyleCnt="0"/>
      <dgm:spPr/>
    </dgm:pt>
    <dgm:pt modelId="{EDAFC3C1-3E52-4CB4-AF64-3181584E71E8}" type="pres">
      <dgm:prSet presAssocID="{4658640F-6DC3-42E3-B392-AF0C5A721514}" presName="LevelTwoTextNode" presStyleLbl="node2" presStyleIdx="2" presStyleCnt="3" custScaleX="64709" custScaleY="442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B7E2936-8CD2-4578-B033-D524BCDA2026}" type="pres">
      <dgm:prSet presAssocID="{4658640F-6DC3-42E3-B392-AF0C5A721514}" presName="level3hierChild" presStyleCnt="0"/>
      <dgm:spPr/>
    </dgm:pt>
  </dgm:ptLst>
  <dgm:cxnLst>
    <dgm:cxn modelId="{A88AB047-973A-4142-9B5B-5F871920098B}" type="presOf" srcId="{0122121A-8F2F-4587-B9FE-B5D7E726565E}" destId="{BB38AF37-F650-4AD8-96B5-D6788CFE1B85}" srcOrd="1" destOrd="0" presId="urn:microsoft.com/office/officeart/2005/8/layout/hierarchy2"/>
    <dgm:cxn modelId="{91AE80A4-A129-46C0-8580-5966C44A4C5F}" type="presOf" srcId="{F03E5390-9773-435D-9AB3-CC2A2D24ABD6}" destId="{22BFB5A4-ED33-4333-9E67-B7BAAA7E0194}" srcOrd="0" destOrd="0" presId="urn:microsoft.com/office/officeart/2005/8/layout/hierarchy2"/>
    <dgm:cxn modelId="{53CBBD13-596F-4332-BDC3-AA61DB844D5A}" type="presOf" srcId="{A5491A7A-C39B-46E3-A0F1-93FBCB7B7E62}" destId="{C8225B39-FC28-4E11-8C4E-629634611E7B}" srcOrd="0" destOrd="0" presId="urn:microsoft.com/office/officeart/2005/8/layout/hierarchy2"/>
    <dgm:cxn modelId="{034826FA-DFE3-4CB7-9AB5-04297925D85F}" type="presOf" srcId="{0122121A-8F2F-4587-B9FE-B5D7E726565E}" destId="{7AFD84CC-8420-406D-9CFD-C5DD5BEB6EE8}" srcOrd="0" destOrd="0" presId="urn:microsoft.com/office/officeart/2005/8/layout/hierarchy2"/>
    <dgm:cxn modelId="{5D582D3C-6D3B-48D5-B691-DBCB58F0617C}" srcId="{CFB5BF16-272B-4C53-BA0B-5224E9B1219E}" destId="{516ECD7C-0D22-46AB-8E99-201DF12AA0CD}" srcOrd="0" destOrd="0" parTransId="{E87AC18E-2787-45E2-BABE-FACAB07B52B4}" sibTransId="{68E80874-C27E-4DCA-8280-288A304BEA9A}"/>
    <dgm:cxn modelId="{D9C5BA2C-FADF-4B77-A07A-2DF33E23011F}" type="presOf" srcId="{F03E5390-9773-435D-9AB3-CC2A2D24ABD6}" destId="{106FD91A-B1AE-4BDA-AC1D-4038DE761FF6}" srcOrd="1" destOrd="0" presId="urn:microsoft.com/office/officeart/2005/8/layout/hierarchy2"/>
    <dgm:cxn modelId="{10B48BB2-5E8D-40BB-A4EA-44DCE98C5D8E}" srcId="{516ECD7C-0D22-46AB-8E99-201DF12AA0CD}" destId="{4658640F-6DC3-42E3-B392-AF0C5A721514}" srcOrd="2" destOrd="0" parTransId="{0122121A-8F2F-4587-B9FE-B5D7E726565E}" sibTransId="{11EAC4D1-B302-41CF-8169-A76C7C0674BF}"/>
    <dgm:cxn modelId="{67033C05-C208-480B-9404-9E337ABE353F}" type="presOf" srcId="{CFB5BF16-272B-4C53-BA0B-5224E9B1219E}" destId="{20A1781B-896D-41DD-8685-F5D619408137}" srcOrd="0" destOrd="0" presId="urn:microsoft.com/office/officeart/2005/8/layout/hierarchy2"/>
    <dgm:cxn modelId="{7A08C23F-AFD0-4F07-B2E4-67CDF3AECCB6}" type="presOf" srcId="{BDBDAE09-7BA2-45D2-9096-1112EA92F82F}" destId="{BDEA0DCB-9E3C-4E9C-B01A-7299D338DA26}" srcOrd="0" destOrd="0" presId="urn:microsoft.com/office/officeart/2005/8/layout/hierarchy2"/>
    <dgm:cxn modelId="{B171AAA9-B7B5-42BB-A187-99A4BF5C573F}" type="presOf" srcId="{516ECD7C-0D22-46AB-8E99-201DF12AA0CD}" destId="{18EDC16B-0EAE-4A5D-A911-B22AE21274CF}" srcOrd="0" destOrd="0" presId="urn:microsoft.com/office/officeart/2005/8/layout/hierarchy2"/>
    <dgm:cxn modelId="{226C2017-7037-4A23-9635-9337FC3FB32B}" type="presOf" srcId="{FCE51EA9-4BB6-4BA6-8EEB-D177C86BF769}" destId="{E4427503-AEDA-4F95-9B95-59BB75A81783}" srcOrd="1" destOrd="0" presId="urn:microsoft.com/office/officeart/2005/8/layout/hierarchy2"/>
    <dgm:cxn modelId="{E2370886-D53E-46EE-BE75-3F202579A4A0}" srcId="{516ECD7C-0D22-46AB-8E99-201DF12AA0CD}" destId="{A5491A7A-C39B-46E3-A0F1-93FBCB7B7E62}" srcOrd="1" destOrd="0" parTransId="{FCE51EA9-4BB6-4BA6-8EEB-D177C86BF769}" sibTransId="{5C9A41EF-8B1B-4A03-BA56-E52E3DACCA9A}"/>
    <dgm:cxn modelId="{1EA3CE79-CA07-4419-A20C-7902BAADEDF1}" srcId="{516ECD7C-0D22-46AB-8E99-201DF12AA0CD}" destId="{BDBDAE09-7BA2-45D2-9096-1112EA92F82F}" srcOrd="0" destOrd="0" parTransId="{F03E5390-9773-435D-9AB3-CC2A2D24ABD6}" sibTransId="{41538415-47F3-4D7C-BCD2-551AEDD3B828}"/>
    <dgm:cxn modelId="{4A507ED7-FA34-45A9-BF8B-9A9CE0BAA9A1}" type="presOf" srcId="{FCE51EA9-4BB6-4BA6-8EEB-D177C86BF769}" destId="{69095BC9-D019-42A5-9385-4BB64477727B}" srcOrd="0" destOrd="0" presId="urn:microsoft.com/office/officeart/2005/8/layout/hierarchy2"/>
    <dgm:cxn modelId="{E595B6AF-1ABB-4066-99D4-CED417D46EA4}" type="presOf" srcId="{4658640F-6DC3-42E3-B392-AF0C5A721514}" destId="{EDAFC3C1-3E52-4CB4-AF64-3181584E71E8}" srcOrd="0" destOrd="0" presId="urn:microsoft.com/office/officeart/2005/8/layout/hierarchy2"/>
    <dgm:cxn modelId="{5FACD522-220C-4595-804A-3EE992B955F4}" type="presParOf" srcId="{20A1781B-896D-41DD-8685-F5D619408137}" destId="{0E846345-169C-4EAF-AFC9-EBD294C43584}" srcOrd="0" destOrd="0" presId="urn:microsoft.com/office/officeart/2005/8/layout/hierarchy2"/>
    <dgm:cxn modelId="{AB4A2FAE-D0E1-47A8-A516-4C1867145DAF}" type="presParOf" srcId="{0E846345-169C-4EAF-AFC9-EBD294C43584}" destId="{18EDC16B-0EAE-4A5D-A911-B22AE21274CF}" srcOrd="0" destOrd="0" presId="urn:microsoft.com/office/officeart/2005/8/layout/hierarchy2"/>
    <dgm:cxn modelId="{B525750B-6F33-4C71-8400-07135D907F92}" type="presParOf" srcId="{0E846345-169C-4EAF-AFC9-EBD294C43584}" destId="{860A2358-DA75-41CC-BC68-F5A50C6DE5F0}" srcOrd="1" destOrd="0" presId="urn:microsoft.com/office/officeart/2005/8/layout/hierarchy2"/>
    <dgm:cxn modelId="{9BB6596D-6723-436D-B344-18309096433E}" type="presParOf" srcId="{860A2358-DA75-41CC-BC68-F5A50C6DE5F0}" destId="{22BFB5A4-ED33-4333-9E67-B7BAAA7E0194}" srcOrd="0" destOrd="0" presId="urn:microsoft.com/office/officeart/2005/8/layout/hierarchy2"/>
    <dgm:cxn modelId="{D56B780D-6A6C-4D3F-8FCF-1615F1004DC5}" type="presParOf" srcId="{22BFB5A4-ED33-4333-9E67-B7BAAA7E0194}" destId="{106FD91A-B1AE-4BDA-AC1D-4038DE761FF6}" srcOrd="0" destOrd="0" presId="urn:microsoft.com/office/officeart/2005/8/layout/hierarchy2"/>
    <dgm:cxn modelId="{974FC2EF-7621-49B8-99A4-57BEB6207D68}" type="presParOf" srcId="{860A2358-DA75-41CC-BC68-F5A50C6DE5F0}" destId="{322607B4-6ED3-4B02-A550-949B9134BA3E}" srcOrd="1" destOrd="0" presId="urn:microsoft.com/office/officeart/2005/8/layout/hierarchy2"/>
    <dgm:cxn modelId="{216393D2-0D86-4557-BA4B-66DCFE4D1C83}" type="presParOf" srcId="{322607B4-6ED3-4B02-A550-949B9134BA3E}" destId="{BDEA0DCB-9E3C-4E9C-B01A-7299D338DA26}" srcOrd="0" destOrd="0" presId="urn:microsoft.com/office/officeart/2005/8/layout/hierarchy2"/>
    <dgm:cxn modelId="{AF5D20CE-4EB5-43CC-8D6C-00CD3B543B08}" type="presParOf" srcId="{322607B4-6ED3-4B02-A550-949B9134BA3E}" destId="{85F09696-18DE-4106-9587-4F371B1B6EA3}" srcOrd="1" destOrd="0" presId="urn:microsoft.com/office/officeart/2005/8/layout/hierarchy2"/>
    <dgm:cxn modelId="{F613A5E4-8674-4944-BB25-02F7B7AD92CE}" type="presParOf" srcId="{860A2358-DA75-41CC-BC68-F5A50C6DE5F0}" destId="{69095BC9-D019-42A5-9385-4BB64477727B}" srcOrd="2" destOrd="0" presId="urn:microsoft.com/office/officeart/2005/8/layout/hierarchy2"/>
    <dgm:cxn modelId="{DACA26F9-0D24-4B53-AFE5-167D1B935B5E}" type="presParOf" srcId="{69095BC9-D019-42A5-9385-4BB64477727B}" destId="{E4427503-AEDA-4F95-9B95-59BB75A81783}" srcOrd="0" destOrd="0" presId="urn:microsoft.com/office/officeart/2005/8/layout/hierarchy2"/>
    <dgm:cxn modelId="{A4D8C48D-5D21-421E-843C-3CCD19980886}" type="presParOf" srcId="{860A2358-DA75-41CC-BC68-F5A50C6DE5F0}" destId="{47DECB96-9D27-4058-B23F-8F7706CBF84D}" srcOrd="3" destOrd="0" presId="urn:microsoft.com/office/officeart/2005/8/layout/hierarchy2"/>
    <dgm:cxn modelId="{4CD4341B-E8A0-41D8-8F3F-A9552E59EA53}" type="presParOf" srcId="{47DECB96-9D27-4058-B23F-8F7706CBF84D}" destId="{C8225B39-FC28-4E11-8C4E-629634611E7B}" srcOrd="0" destOrd="0" presId="urn:microsoft.com/office/officeart/2005/8/layout/hierarchy2"/>
    <dgm:cxn modelId="{1DA9B03A-46C1-4721-8671-B5E743B711E4}" type="presParOf" srcId="{47DECB96-9D27-4058-B23F-8F7706CBF84D}" destId="{D9C5DBC1-351C-4A59-97B4-9C99A3883021}" srcOrd="1" destOrd="0" presId="urn:microsoft.com/office/officeart/2005/8/layout/hierarchy2"/>
    <dgm:cxn modelId="{B2AA8009-C6F9-480E-830B-37A4B3F0BE6C}" type="presParOf" srcId="{860A2358-DA75-41CC-BC68-F5A50C6DE5F0}" destId="{7AFD84CC-8420-406D-9CFD-C5DD5BEB6EE8}" srcOrd="4" destOrd="0" presId="urn:microsoft.com/office/officeart/2005/8/layout/hierarchy2"/>
    <dgm:cxn modelId="{7FD68241-E221-4397-B1FC-4D8CFBFB4000}" type="presParOf" srcId="{7AFD84CC-8420-406D-9CFD-C5DD5BEB6EE8}" destId="{BB38AF37-F650-4AD8-96B5-D6788CFE1B85}" srcOrd="0" destOrd="0" presId="urn:microsoft.com/office/officeart/2005/8/layout/hierarchy2"/>
    <dgm:cxn modelId="{CAD1A77F-1F95-4FFF-94EE-9EF003B3C0C6}" type="presParOf" srcId="{860A2358-DA75-41CC-BC68-F5A50C6DE5F0}" destId="{BFD9346E-28C8-451C-A8EF-13F29DD26BF6}" srcOrd="5" destOrd="0" presId="urn:microsoft.com/office/officeart/2005/8/layout/hierarchy2"/>
    <dgm:cxn modelId="{E668DBD2-89D6-4A27-8459-DF5C8B248C81}" type="presParOf" srcId="{BFD9346E-28C8-451C-A8EF-13F29DD26BF6}" destId="{EDAFC3C1-3E52-4CB4-AF64-3181584E71E8}" srcOrd="0" destOrd="0" presId="urn:microsoft.com/office/officeart/2005/8/layout/hierarchy2"/>
    <dgm:cxn modelId="{7B6E80F7-AA8B-4BD2-B755-73F10CC76B13}" type="presParOf" srcId="{BFD9346E-28C8-451C-A8EF-13F29DD26BF6}" destId="{3B7E2936-8CD2-4578-B033-D524BCDA20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9091764-D820-3A4F-91ED-A041706F85F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AD383-BCBE-9149-8D4C-E7CDE0635EF4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PERDIEN</a:t>
          </a:r>
          <a:endParaRPr lang="en-US" sz="2400" dirty="0">
            <a:latin typeface="Arial"/>
            <a:cs typeface="Arial"/>
          </a:endParaRPr>
        </a:p>
      </dgm:t>
    </dgm:pt>
    <dgm:pt modelId="{7E934D63-6B0E-6745-A4A9-764B9AD3DA34}" type="parTrans" cxnId="{B6AAB93C-61D9-7A4E-AC73-16E2635B18AC}">
      <dgm:prSet/>
      <dgm:spPr/>
      <dgm:t>
        <a:bodyPr/>
        <a:lstStyle/>
        <a:p>
          <a:endParaRPr lang="en-US"/>
        </a:p>
      </dgm:t>
    </dgm:pt>
    <dgm:pt modelId="{29CA767E-9372-BF46-9871-8D513266EA27}" type="sibTrans" cxnId="{B6AAB93C-61D9-7A4E-AC73-16E2635B18AC}">
      <dgm:prSet/>
      <dgm:spPr/>
      <dgm:t>
        <a:bodyPr/>
        <a:lstStyle/>
        <a:p>
          <a:endParaRPr lang="en-US"/>
        </a:p>
      </dgm:t>
    </dgm:pt>
    <dgm:pt modelId="{D3766040-A371-5044-8AB5-D3A5080E9C4E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ALIMENTAÇÃO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HOSPEDAGEM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TRANSPORTE</a:t>
          </a:r>
          <a:endParaRPr lang="en-US" sz="2400" dirty="0">
            <a:latin typeface="Arial"/>
            <a:cs typeface="Arial"/>
          </a:endParaRPr>
        </a:p>
      </dgm:t>
    </dgm:pt>
    <dgm:pt modelId="{F3039142-DFE1-954B-AFED-1FFF00D75DFC}" type="parTrans" cxnId="{B1D4FA9A-5B3D-1C49-90FB-1C625D285793}">
      <dgm:prSet/>
      <dgm:spPr/>
      <dgm:t>
        <a:bodyPr/>
        <a:lstStyle/>
        <a:p>
          <a:endParaRPr lang="en-US"/>
        </a:p>
      </dgm:t>
    </dgm:pt>
    <dgm:pt modelId="{39CD82DE-C1F9-1F4D-AF51-A4DF2CAE1FC1}" type="sibTrans" cxnId="{B1D4FA9A-5B3D-1C49-90FB-1C625D285793}">
      <dgm:prSet/>
      <dgm:spPr/>
      <dgm:t>
        <a:bodyPr/>
        <a:lstStyle/>
        <a:p>
          <a:endParaRPr lang="en-US"/>
        </a:p>
      </dgm:t>
    </dgm:pt>
    <dgm:pt modelId="{14FEE71D-79DC-3144-906C-8AE1248ED77A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PESSOAS NATURAIS VINCULADAS AO PROJETO</a:t>
          </a:r>
          <a:endParaRPr lang="en-US" sz="2400" dirty="0">
            <a:latin typeface="Arial"/>
            <a:cs typeface="Arial"/>
          </a:endParaRPr>
        </a:p>
      </dgm:t>
    </dgm:pt>
    <dgm:pt modelId="{F39CD47C-1240-DF43-A276-5C126134526F}" type="parTrans" cxnId="{82207E26-2179-1A43-B235-D770755B31CF}">
      <dgm:prSet/>
      <dgm:spPr/>
      <dgm:t>
        <a:bodyPr/>
        <a:lstStyle/>
        <a:p>
          <a:endParaRPr lang="en-US"/>
        </a:p>
      </dgm:t>
    </dgm:pt>
    <dgm:pt modelId="{30924AC8-F50B-D749-B22D-BB96ACA37B79}" type="sibTrans" cxnId="{82207E26-2179-1A43-B235-D770755B31CF}">
      <dgm:prSet/>
      <dgm:spPr/>
      <dgm:t>
        <a:bodyPr/>
        <a:lstStyle/>
        <a:p>
          <a:endParaRPr lang="en-US"/>
        </a:p>
      </dgm:t>
    </dgm:pt>
    <dgm:pt modelId="{2477C6DB-03A5-D348-B8F1-C227FD6BDD90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PAGAMENTO EM  REAIS</a:t>
          </a:r>
          <a:endParaRPr lang="en-US" sz="2400" dirty="0">
            <a:latin typeface="Arial"/>
            <a:cs typeface="Arial"/>
          </a:endParaRPr>
        </a:p>
      </dgm:t>
    </dgm:pt>
    <dgm:pt modelId="{C570E941-AEFA-A748-9533-860075C4FD3F}" type="parTrans" cxnId="{27304180-B8A4-2E42-AB1B-0A680B0E8ED6}">
      <dgm:prSet/>
      <dgm:spPr/>
      <dgm:t>
        <a:bodyPr/>
        <a:lstStyle/>
        <a:p>
          <a:endParaRPr lang="en-US"/>
        </a:p>
      </dgm:t>
    </dgm:pt>
    <dgm:pt modelId="{85124A30-519C-9542-A298-EE4199FCBB42}" type="sibTrans" cxnId="{27304180-B8A4-2E42-AB1B-0A680B0E8ED6}">
      <dgm:prSet/>
      <dgm:spPr/>
      <dgm:t>
        <a:bodyPr/>
        <a:lstStyle/>
        <a:p>
          <a:endParaRPr lang="en-US"/>
        </a:p>
      </dgm:t>
    </dgm:pt>
    <dgm:pt modelId="{6FED72EB-EAA3-AA43-A8EC-2AC2813C39D4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PAGAMENTO EM OUTRA MOEDA</a:t>
          </a:r>
          <a:endParaRPr lang="en-US" sz="2400" dirty="0">
            <a:latin typeface="Arial"/>
            <a:cs typeface="Arial"/>
          </a:endParaRPr>
        </a:p>
      </dgm:t>
    </dgm:pt>
    <dgm:pt modelId="{99A77A0A-E8E8-2F47-B10F-DD519CA2A8E7}" type="parTrans" cxnId="{7CBD9624-7683-F74F-A019-E9B92E74813B}">
      <dgm:prSet/>
      <dgm:spPr/>
      <dgm:t>
        <a:bodyPr/>
        <a:lstStyle/>
        <a:p>
          <a:endParaRPr lang="en-US"/>
        </a:p>
      </dgm:t>
    </dgm:pt>
    <dgm:pt modelId="{DDBD7491-7E43-414D-AA8C-DE2901FE028F}" type="sibTrans" cxnId="{7CBD9624-7683-F74F-A019-E9B92E74813B}">
      <dgm:prSet/>
      <dgm:spPr/>
      <dgm:t>
        <a:bodyPr/>
        <a:lstStyle/>
        <a:p>
          <a:endParaRPr lang="en-US"/>
        </a:p>
      </dgm:t>
    </dgm:pt>
    <dgm:pt modelId="{C316E0FE-FAB3-C246-9ED1-F11630DF5693}" type="pres">
      <dgm:prSet presAssocID="{29091764-D820-3A4F-91ED-A041706F8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D0EC45-175F-B549-B072-FC6F91D5F77F}" type="pres">
      <dgm:prSet presAssocID="{1E1AD383-BCBE-9149-8D4C-E7CDE0635EF4}" presName="centerShape" presStyleLbl="node0" presStyleIdx="0" presStyleCnt="1"/>
      <dgm:spPr/>
      <dgm:t>
        <a:bodyPr/>
        <a:lstStyle/>
        <a:p>
          <a:endParaRPr lang="pt-BR"/>
        </a:p>
      </dgm:t>
    </dgm:pt>
    <dgm:pt modelId="{47EFFA67-81E8-CD48-A7E2-90903AAFBF43}" type="pres">
      <dgm:prSet presAssocID="{F3039142-DFE1-954B-AFED-1FFF00D75DFC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702214CD-948A-0447-80E7-03175CD090C0}" type="pres">
      <dgm:prSet presAssocID="{D3766040-A371-5044-8AB5-D3A5080E9C4E}" presName="node" presStyleLbl="node1" presStyleIdx="0" presStyleCnt="4" custScaleX="118106" custRadScaleRad="103574" custRadScaleInc="-1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8EA6F-EEAB-8E49-91A6-B8BAB180FF86}" type="pres">
      <dgm:prSet presAssocID="{F39CD47C-1240-DF43-A276-5C126134526F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CA91E97C-69E7-FB44-AD8F-EDD1E8048CFF}" type="pres">
      <dgm:prSet presAssocID="{14FEE71D-79DC-3144-906C-8AE1248ED77A}" presName="node" presStyleLbl="node1" presStyleIdx="1" presStyleCnt="4" custScaleX="118106" custRadScaleRad="107088" custRadScaleInc="-15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B1BE-8912-EE47-8C03-2BE5BF8BD3F9}" type="pres">
      <dgm:prSet presAssocID="{C570E941-AEFA-A748-9533-860075C4FD3F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7910DDD6-AFF9-F643-8AE7-37CA2F6D0370}" type="pres">
      <dgm:prSet presAssocID="{2477C6DB-03A5-D348-B8F1-C227FD6BDD90}" presName="node" presStyleLbl="node1" presStyleIdx="2" presStyleCnt="4" custScaleX="118106" custRadScaleRad="107089" custRadScaleInc="15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B490-E69C-AB43-984A-8EBC6514D95B}" type="pres">
      <dgm:prSet presAssocID="{99A77A0A-E8E8-2F47-B10F-DD519CA2A8E7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90E24C31-0410-DD4A-A22E-554F8BFB8297}" type="pres">
      <dgm:prSet presAssocID="{6FED72EB-EAA3-AA43-A8EC-2AC2813C39D4}" presName="node" presStyleLbl="node1" presStyleIdx="3" presStyleCnt="4" custScaleX="118106" custRadScaleRad="104279" custRadScaleInc="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304180-B8A4-2E42-AB1B-0A680B0E8ED6}" srcId="{1E1AD383-BCBE-9149-8D4C-E7CDE0635EF4}" destId="{2477C6DB-03A5-D348-B8F1-C227FD6BDD90}" srcOrd="2" destOrd="0" parTransId="{C570E941-AEFA-A748-9533-860075C4FD3F}" sibTransId="{85124A30-519C-9542-A298-EE4199FCBB42}"/>
    <dgm:cxn modelId="{92E957A0-5AA0-954B-8B62-ED9010A287C4}" type="presOf" srcId="{99A77A0A-E8E8-2F47-B10F-DD519CA2A8E7}" destId="{F2A6B490-E69C-AB43-984A-8EBC6514D95B}" srcOrd="0" destOrd="0" presId="urn:microsoft.com/office/officeart/2005/8/layout/radial4"/>
    <dgm:cxn modelId="{24D60FC9-4E99-8546-B34E-7E0463558062}" type="presOf" srcId="{1E1AD383-BCBE-9149-8D4C-E7CDE0635EF4}" destId="{FED0EC45-175F-B549-B072-FC6F91D5F77F}" srcOrd="0" destOrd="0" presId="urn:microsoft.com/office/officeart/2005/8/layout/radial4"/>
    <dgm:cxn modelId="{E72FF205-1E23-0A45-BAD6-C728CD9FE221}" type="presOf" srcId="{2477C6DB-03A5-D348-B8F1-C227FD6BDD90}" destId="{7910DDD6-AFF9-F643-8AE7-37CA2F6D0370}" srcOrd="0" destOrd="0" presId="urn:microsoft.com/office/officeart/2005/8/layout/radial4"/>
    <dgm:cxn modelId="{0B05519C-4BB6-6244-AE21-3AA2BD9D48B9}" type="presOf" srcId="{F39CD47C-1240-DF43-A276-5C126134526F}" destId="{E038EA6F-EEAB-8E49-91A6-B8BAB180FF86}" srcOrd="0" destOrd="0" presId="urn:microsoft.com/office/officeart/2005/8/layout/radial4"/>
    <dgm:cxn modelId="{2BC3D355-678A-2D4A-8206-ED4C75DCC11A}" type="presOf" srcId="{14FEE71D-79DC-3144-906C-8AE1248ED77A}" destId="{CA91E97C-69E7-FB44-AD8F-EDD1E8048CFF}" srcOrd="0" destOrd="0" presId="urn:microsoft.com/office/officeart/2005/8/layout/radial4"/>
    <dgm:cxn modelId="{7CBD9624-7683-F74F-A019-E9B92E74813B}" srcId="{1E1AD383-BCBE-9149-8D4C-E7CDE0635EF4}" destId="{6FED72EB-EAA3-AA43-A8EC-2AC2813C39D4}" srcOrd="3" destOrd="0" parTransId="{99A77A0A-E8E8-2F47-B10F-DD519CA2A8E7}" sibTransId="{DDBD7491-7E43-414D-AA8C-DE2901FE028F}"/>
    <dgm:cxn modelId="{8AF30980-213A-A847-ADBC-2B1EF0C7A4CC}" type="presOf" srcId="{D3766040-A371-5044-8AB5-D3A5080E9C4E}" destId="{702214CD-948A-0447-80E7-03175CD090C0}" srcOrd="0" destOrd="0" presId="urn:microsoft.com/office/officeart/2005/8/layout/radial4"/>
    <dgm:cxn modelId="{FADDD2E2-AEB6-6347-B6E4-A0692B157CCC}" type="presOf" srcId="{F3039142-DFE1-954B-AFED-1FFF00D75DFC}" destId="{47EFFA67-81E8-CD48-A7E2-90903AAFBF43}" srcOrd="0" destOrd="0" presId="urn:microsoft.com/office/officeart/2005/8/layout/radial4"/>
    <dgm:cxn modelId="{36010577-D90E-784E-8A93-C7DFDA3A7129}" type="presOf" srcId="{6FED72EB-EAA3-AA43-A8EC-2AC2813C39D4}" destId="{90E24C31-0410-DD4A-A22E-554F8BFB8297}" srcOrd="0" destOrd="0" presId="urn:microsoft.com/office/officeart/2005/8/layout/radial4"/>
    <dgm:cxn modelId="{5E4F380F-3585-F348-BD3C-F21A90FAB0B1}" type="presOf" srcId="{29091764-D820-3A4F-91ED-A041706F85F8}" destId="{C316E0FE-FAB3-C246-9ED1-F11630DF5693}" srcOrd="0" destOrd="0" presId="urn:microsoft.com/office/officeart/2005/8/layout/radial4"/>
    <dgm:cxn modelId="{B1D4FA9A-5B3D-1C49-90FB-1C625D285793}" srcId="{1E1AD383-BCBE-9149-8D4C-E7CDE0635EF4}" destId="{D3766040-A371-5044-8AB5-D3A5080E9C4E}" srcOrd="0" destOrd="0" parTransId="{F3039142-DFE1-954B-AFED-1FFF00D75DFC}" sibTransId="{39CD82DE-C1F9-1F4D-AF51-A4DF2CAE1FC1}"/>
    <dgm:cxn modelId="{B6AAB93C-61D9-7A4E-AC73-16E2635B18AC}" srcId="{29091764-D820-3A4F-91ED-A041706F85F8}" destId="{1E1AD383-BCBE-9149-8D4C-E7CDE0635EF4}" srcOrd="0" destOrd="0" parTransId="{7E934D63-6B0E-6745-A4A9-764B9AD3DA34}" sibTransId="{29CA767E-9372-BF46-9871-8D513266EA27}"/>
    <dgm:cxn modelId="{82207E26-2179-1A43-B235-D770755B31CF}" srcId="{1E1AD383-BCBE-9149-8D4C-E7CDE0635EF4}" destId="{14FEE71D-79DC-3144-906C-8AE1248ED77A}" srcOrd="1" destOrd="0" parTransId="{F39CD47C-1240-DF43-A276-5C126134526F}" sibTransId="{30924AC8-F50B-D749-B22D-BB96ACA37B79}"/>
    <dgm:cxn modelId="{D49BE699-0D22-604D-953A-76A150DB2857}" type="presOf" srcId="{C570E941-AEFA-A748-9533-860075C4FD3F}" destId="{CD53B1BE-8912-EE47-8C03-2BE5BF8BD3F9}" srcOrd="0" destOrd="0" presId="urn:microsoft.com/office/officeart/2005/8/layout/radial4"/>
    <dgm:cxn modelId="{ED6E889D-FC89-D24C-9901-D17AE020434E}" type="presParOf" srcId="{C316E0FE-FAB3-C246-9ED1-F11630DF5693}" destId="{FED0EC45-175F-B549-B072-FC6F91D5F77F}" srcOrd="0" destOrd="0" presId="urn:microsoft.com/office/officeart/2005/8/layout/radial4"/>
    <dgm:cxn modelId="{02028B60-AE44-3344-8B28-F10549FE0F84}" type="presParOf" srcId="{C316E0FE-FAB3-C246-9ED1-F11630DF5693}" destId="{47EFFA67-81E8-CD48-A7E2-90903AAFBF43}" srcOrd="1" destOrd="0" presId="urn:microsoft.com/office/officeart/2005/8/layout/radial4"/>
    <dgm:cxn modelId="{AC7987CA-5DC6-B046-BB78-727CCE96377E}" type="presParOf" srcId="{C316E0FE-FAB3-C246-9ED1-F11630DF5693}" destId="{702214CD-948A-0447-80E7-03175CD090C0}" srcOrd="2" destOrd="0" presId="urn:microsoft.com/office/officeart/2005/8/layout/radial4"/>
    <dgm:cxn modelId="{2A08FE4C-F6A7-1D4C-BC47-04BBD656D516}" type="presParOf" srcId="{C316E0FE-FAB3-C246-9ED1-F11630DF5693}" destId="{E038EA6F-EEAB-8E49-91A6-B8BAB180FF86}" srcOrd="3" destOrd="0" presId="urn:microsoft.com/office/officeart/2005/8/layout/radial4"/>
    <dgm:cxn modelId="{81FD6AD8-5397-2541-A267-B655C9D81CEF}" type="presParOf" srcId="{C316E0FE-FAB3-C246-9ED1-F11630DF5693}" destId="{CA91E97C-69E7-FB44-AD8F-EDD1E8048CFF}" srcOrd="4" destOrd="0" presId="urn:microsoft.com/office/officeart/2005/8/layout/radial4"/>
    <dgm:cxn modelId="{12516FF4-F3B5-854A-9AFF-BDF72D570437}" type="presParOf" srcId="{C316E0FE-FAB3-C246-9ED1-F11630DF5693}" destId="{CD53B1BE-8912-EE47-8C03-2BE5BF8BD3F9}" srcOrd="5" destOrd="0" presId="urn:microsoft.com/office/officeart/2005/8/layout/radial4"/>
    <dgm:cxn modelId="{FE96DAC5-8B54-2B41-BC1F-6A22EF79955E}" type="presParOf" srcId="{C316E0FE-FAB3-C246-9ED1-F11630DF5693}" destId="{7910DDD6-AFF9-F643-8AE7-37CA2F6D0370}" srcOrd="6" destOrd="0" presId="urn:microsoft.com/office/officeart/2005/8/layout/radial4"/>
    <dgm:cxn modelId="{6848BD3D-7A39-7846-A09E-2C7E42F658D3}" type="presParOf" srcId="{C316E0FE-FAB3-C246-9ED1-F11630DF5693}" destId="{F2A6B490-E69C-AB43-984A-8EBC6514D95B}" srcOrd="7" destOrd="0" presId="urn:microsoft.com/office/officeart/2005/8/layout/radial4"/>
    <dgm:cxn modelId="{151EDBA5-4D0D-B64E-82D5-473522D644E5}" type="presParOf" srcId="{C316E0FE-FAB3-C246-9ED1-F11630DF5693}" destId="{90E24C31-0410-DD4A-A22E-554F8BFB829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6B7CCD8-7046-4F43-9936-E2A38C01B80D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790CF-4FA5-A346-A6BF-5DC24F488C80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OUTROS</a:t>
          </a:r>
          <a:endParaRPr lang="en-US" sz="24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NOTA CONTRATUAL</a:t>
          </a:r>
          <a:endParaRPr lang="en-US" sz="24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DOAÇÃO</a:t>
          </a:r>
          <a:endParaRPr lang="en-US" sz="24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BOLETOS BANCÁRIOS</a:t>
          </a:r>
          <a:br>
            <a:rPr lang="en-US" sz="2400" dirty="0" smtClean="0">
              <a:latin typeface="Arial"/>
              <a:cs typeface="Arial"/>
            </a:rPr>
          </a:br>
          <a:r>
            <a:rPr lang="en-US" sz="2400" dirty="0" smtClean="0">
              <a:latin typeface="Arial"/>
              <a:cs typeface="Arial"/>
            </a:rPr>
            <a:t>(</a:t>
          </a:r>
          <a:r>
            <a:rPr lang="en-US" sz="2400" dirty="0" err="1" smtClean="0">
              <a:latin typeface="Arial"/>
              <a:cs typeface="Arial"/>
            </a:rPr>
            <a:t>Seguros</a:t>
          </a:r>
          <a:r>
            <a:rPr lang="en-US" sz="2400" dirty="0" smtClean="0">
              <a:latin typeface="Arial"/>
              <a:cs typeface="Arial"/>
            </a:rPr>
            <a:t>)</a:t>
          </a:r>
          <a:endParaRPr lang="en-US" sz="24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GUIAS DE RECOLHIMENTO DE TRIBUTOS</a:t>
          </a:r>
          <a:endParaRPr lang="en-US" sz="24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18F1C7CE-2A77-564A-946D-2A412E182292}" type="pres">
      <dgm:prSet presAssocID="{ECAB7F34-F083-864F-B80A-0BB605EF5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A6E7A2-51C2-9D45-94E1-8B2BB1481BA6}" type="pres">
      <dgm:prSet presAssocID="{774DCF97-0D6D-2E47-B711-7A9F482659CB}" presName="root1" presStyleCnt="0"/>
      <dgm:spPr/>
    </dgm:pt>
    <dgm:pt modelId="{6F6F15E5-6839-6B48-ABD9-6AB0C6AF4F92}" type="pres">
      <dgm:prSet presAssocID="{774DCF97-0D6D-2E47-B711-7A9F482659CB}" presName="LevelOneTextNode" presStyleLbl="node0" presStyleIdx="0" presStyleCnt="1" custScaleX="133790" custLinFactNeighborX="-606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0641CB6-9ACB-7740-A601-6DD699A3B68E}" type="pres">
      <dgm:prSet presAssocID="{774DCF97-0D6D-2E47-B711-7A9F482659CB}" presName="level2hierChild" presStyleCnt="0"/>
      <dgm:spPr/>
    </dgm:pt>
    <dgm:pt modelId="{73C1D605-50A3-A141-A890-731EEFCADB3C}" type="pres">
      <dgm:prSet presAssocID="{D85953D7-1183-1640-96FF-CC59AB61E12B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567373D4-ABEA-4947-8227-D4CFB51BEDEF}" type="pres">
      <dgm:prSet presAssocID="{D85953D7-1183-1640-96FF-CC59AB61E12B}" presName="connTx" presStyleLbl="parChTrans1D2" presStyleIdx="0" presStyleCnt="4"/>
      <dgm:spPr/>
      <dgm:t>
        <a:bodyPr/>
        <a:lstStyle/>
        <a:p>
          <a:endParaRPr lang="pt-BR"/>
        </a:p>
      </dgm:t>
    </dgm:pt>
    <dgm:pt modelId="{738BE8A9-ED9A-2F41-912F-A918E36C68BA}" type="pres">
      <dgm:prSet presAssocID="{86E01073-DCA4-8E4D-A7BB-7B8BD3D7D42B}" presName="root2" presStyleCnt="0"/>
      <dgm:spPr/>
    </dgm:pt>
    <dgm:pt modelId="{C4E6C7E4-8EA0-2146-85B1-4FFB35A663E6}" type="pres">
      <dgm:prSet presAssocID="{86E01073-DCA4-8E4D-A7BB-7B8BD3D7D42B}" presName="LevelTwoTextNode" presStyleLbl="node2" presStyleIdx="0" presStyleCnt="4" custScaleX="133790" custLinFactNeighborX="-16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A8B4C-36B8-C747-823F-01A305C2169F}" type="pres">
      <dgm:prSet presAssocID="{86E01073-DCA4-8E4D-A7BB-7B8BD3D7D42B}" presName="level3hierChild" presStyleCnt="0"/>
      <dgm:spPr/>
    </dgm:pt>
    <dgm:pt modelId="{FD721070-053B-9543-B25A-0A7E0FCE960F}" type="pres">
      <dgm:prSet presAssocID="{041688A3-AC84-7348-B9BF-FF5F4528A3AD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325ED317-925F-434F-A229-091DA0BF3ED1}" type="pres">
      <dgm:prSet presAssocID="{041688A3-AC84-7348-B9BF-FF5F4528A3AD}" presName="connTx" presStyleLbl="parChTrans1D2" presStyleIdx="1" presStyleCnt="4"/>
      <dgm:spPr/>
      <dgm:t>
        <a:bodyPr/>
        <a:lstStyle/>
        <a:p>
          <a:endParaRPr lang="pt-BR"/>
        </a:p>
      </dgm:t>
    </dgm:pt>
    <dgm:pt modelId="{FF98AF47-823E-8C4B-8E08-C34538C6C2F3}" type="pres">
      <dgm:prSet presAssocID="{FCE725A9-9D97-214B-83DD-E465EA397466}" presName="root2" presStyleCnt="0"/>
      <dgm:spPr/>
    </dgm:pt>
    <dgm:pt modelId="{2ED6E388-D441-6341-B8DF-B8F2659619DC}" type="pres">
      <dgm:prSet presAssocID="{FCE725A9-9D97-214B-83DD-E465EA397466}" presName="LevelTwoTextNode" presStyleLbl="node2" presStyleIdx="1" presStyleCnt="4" custScaleX="133790" custLinFactNeighborX="-164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25EFC5-DF8E-DE49-A9E8-1937D6EA5C4B}" type="pres">
      <dgm:prSet presAssocID="{FCE725A9-9D97-214B-83DD-E465EA397466}" presName="level3hierChild" presStyleCnt="0"/>
      <dgm:spPr/>
    </dgm:pt>
    <dgm:pt modelId="{69B511AB-791F-E642-A1EA-F7616B1E420B}" type="pres">
      <dgm:prSet presAssocID="{13A854E2-E875-A34A-A1F8-CA7202A7A3A7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6E8DB552-C483-A84A-A61E-FDABAEBF150E}" type="pres">
      <dgm:prSet presAssocID="{13A854E2-E875-A34A-A1F8-CA7202A7A3A7}" presName="connTx" presStyleLbl="parChTrans1D2" presStyleIdx="2" presStyleCnt="4"/>
      <dgm:spPr/>
      <dgm:t>
        <a:bodyPr/>
        <a:lstStyle/>
        <a:p>
          <a:endParaRPr lang="pt-BR"/>
        </a:p>
      </dgm:t>
    </dgm:pt>
    <dgm:pt modelId="{963F9592-82B2-2543-A678-91775F745BC9}" type="pres">
      <dgm:prSet presAssocID="{7DC8612B-A697-F74E-9227-734E70DEA1B8}" presName="root2" presStyleCnt="0"/>
      <dgm:spPr/>
    </dgm:pt>
    <dgm:pt modelId="{E019B360-F2F8-7140-9457-95B40B091EB3}" type="pres">
      <dgm:prSet presAssocID="{7DC8612B-A697-F74E-9227-734E70DEA1B8}" presName="LevelTwoTextNode" presStyleLbl="node2" presStyleIdx="2" presStyleCnt="4" custScaleX="133790" custLinFactNeighborX="-16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CEB6A-8A41-A041-A244-DAEF8A55797A}" type="pres">
      <dgm:prSet presAssocID="{7DC8612B-A697-F74E-9227-734E70DEA1B8}" presName="level3hierChild" presStyleCnt="0"/>
      <dgm:spPr/>
    </dgm:pt>
    <dgm:pt modelId="{8C3AE865-B855-7F48-A42B-FC8B1F3473FA}" type="pres">
      <dgm:prSet presAssocID="{85E609C2-7504-4944-B316-AF9FF279923F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7AEA1DFF-F0AC-5749-90DB-46FCF4972A66}" type="pres">
      <dgm:prSet presAssocID="{85E609C2-7504-4944-B316-AF9FF279923F}" presName="connTx" presStyleLbl="parChTrans1D2" presStyleIdx="3" presStyleCnt="4"/>
      <dgm:spPr/>
      <dgm:t>
        <a:bodyPr/>
        <a:lstStyle/>
        <a:p>
          <a:endParaRPr lang="pt-BR"/>
        </a:p>
      </dgm:t>
    </dgm:pt>
    <dgm:pt modelId="{36AF0081-AAA5-7848-847D-E3C2EDC3C1B3}" type="pres">
      <dgm:prSet presAssocID="{B807F456-06FF-0B4A-AE9E-BA6BC29A87A2}" presName="root2" presStyleCnt="0"/>
      <dgm:spPr/>
    </dgm:pt>
    <dgm:pt modelId="{B9A9B952-CB13-144E-861C-0C6B58A927AE}" type="pres">
      <dgm:prSet presAssocID="{B807F456-06FF-0B4A-AE9E-BA6BC29A87A2}" presName="LevelTwoTextNode" presStyleLbl="node2" presStyleIdx="3" presStyleCnt="4" custScaleX="133790" custLinFactNeighborX="-16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A3125-AD98-FA44-A1FA-FC059189AA16}" type="pres">
      <dgm:prSet presAssocID="{B807F456-06FF-0B4A-AE9E-BA6BC29A87A2}" presName="level3hierChild" presStyleCnt="0"/>
      <dgm:spPr/>
    </dgm:pt>
  </dgm:ptLst>
  <dgm:cxnLst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BECEB852-B7A1-D549-AFD6-01F57138A079}" type="presOf" srcId="{FCE725A9-9D97-214B-83DD-E465EA397466}" destId="{2ED6E388-D441-6341-B8DF-B8F2659619DC}" srcOrd="0" destOrd="0" presId="urn:microsoft.com/office/officeart/2005/8/layout/hierarchy2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B76B80BA-D7A1-054E-835E-B0158F7A0C33}" type="presOf" srcId="{13A854E2-E875-A34A-A1F8-CA7202A7A3A7}" destId="{6E8DB552-C483-A84A-A61E-FDABAEBF150E}" srcOrd="1" destOrd="0" presId="urn:microsoft.com/office/officeart/2005/8/layout/hierarchy2"/>
    <dgm:cxn modelId="{075AE379-2FE2-EA4E-A62A-E2A82520EF43}" type="presOf" srcId="{774DCF97-0D6D-2E47-B711-7A9F482659CB}" destId="{6F6F15E5-6839-6B48-ABD9-6AB0C6AF4F92}" srcOrd="0" destOrd="0" presId="urn:microsoft.com/office/officeart/2005/8/layout/hierarchy2"/>
    <dgm:cxn modelId="{89C8FAFC-2364-3643-A137-3CE08D948B34}" type="presOf" srcId="{85E609C2-7504-4944-B316-AF9FF279923F}" destId="{8C3AE865-B855-7F48-A42B-FC8B1F3473FA}" srcOrd="0" destOrd="0" presId="urn:microsoft.com/office/officeart/2005/8/layout/hierarchy2"/>
    <dgm:cxn modelId="{266FEA2B-75AC-3F4E-96CF-3C4BF0043EC4}" type="presOf" srcId="{D85953D7-1183-1640-96FF-CC59AB61E12B}" destId="{567373D4-ABEA-4947-8227-D4CFB51BEDEF}" srcOrd="1" destOrd="0" presId="urn:microsoft.com/office/officeart/2005/8/layout/hierarchy2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40C645B3-9767-8D45-BA1C-AF1C4722526B}" type="presOf" srcId="{D85953D7-1183-1640-96FF-CC59AB61E12B}" destId="{73C1D605-50A3-A141-A890-731EEFCADB3C}" srcOrd="0" destOrd="0" presId="urn:microsoft.com/office/officeart/2005/8/layout/hierarchy2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51EC8BB8-2B76-6641-AF2C-745C7CB10B84}" type="presOf" srcId="{86E01073-DCA4-8E4D-A7BB-7B8BD3D7D42B}" destId="{C4E6C7E4-8EA0-2146-85B1-4FFB35A663E6}" srcOrd="0" destOrd="0" presId="urn:microsoft.com/office/officeart/2005/8/layout/hierarchy2"/>
    <dgm:cxn modelId="{F793B061-EF3D-6341-975D-9571F5BD7E22}" type="presOf" srcId="{041688A3-AC84-7348-B9BF-FF5F4528A3AD}" destId="{FD721070-053B-9543-B25A-0A7E0FCE960F}" srcOrd="0" destOrd="0" presId="urn:microsoft.com/office/officeart/2005/8/layout/hierarchy2"/>
    <dgm:cxn modelId="{C1BABC07-145A-0F41-A074-2421C9C55DCE}" type="presOf" srcId="{13A854E2-E875-A34A-A1F8-CA7202A7A3A7}" destId="{69B511AB-791F-E642-A1EA-F7616B1E420B}" srcOrd="0" destOrd="0" presId="urn:microsoft.com/office/officeart/2005/8/layout/hierarchy2"/>
    <dgm:cxn modelId="{B2CB241F-BD43-4241-AE3C-55261AD4E493}" type="presOf" srcId="{041688A3-AC84-7348-B9BF-FF5F4528A3AD}" destId="{325ED317-925F-434F-A229-091DA0BF3ED1}" srcOrd="1" destOrd="0" presId="urn:microsoft.com/office/officeart/2005/8/layout/hierarchy2"/>
    <dgm:cxn modelId="{6F0B464B-A726-0342-9089-7F65FBB3E662}" type="presOf" srcId="{ECAB7F34-F083-864F-B80A-0BB605EF5A1F}" destId="{18F1C7CE-2A77-564A-946D-2A412E182292}" srcOrd="0" destOrd="0" presId="urn:microsoft.com/office/officeart/2005/8/layout/hierarchy2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6687138A-C1EA-DD40-A5B9-4D46A0EB1863}" type="presOf" srcId="{7DC8612B-A697-F74E-9227-734E70DEA1B8}" destId="{E019B360-F2F8-7140-9457-95B40B091EB3}" srcOrd="0" destOrd="0" presId="urn:microsoft.com/office/officeart/2005/8/layout/hierarchy2"/>
    <dgm:cxn modelId="{7850E617-3490-4D45-A4F8-A29EDDB75BB6}" type="presOf" srcId="{85E609C2-7504-4944-B316-AF9FF279923F}" destId="{7AEA1DFF-F0AC-5749-90DB-46FCF4972A66}" srcOrd="1" destOrd="0" presId="urn:microsoft.com/office/officeart/2005/8/layout/hierarchy2"/>
    <dgm:cxn modelId="{C7D22589-A4F7-4C41-BA6C-768908D02369}" type="presOf" srcId="{B807F456-06FF-0B4A-AE9E-BA6BC29A87A2}" destId="{B9A9B952-CB13-144E-861C-0C6B58A927AE}" srcOrd="0" destOrd="0" presId="urn:microsoft.com/office/officeart/2005/8/layout/hierarchy2"/>
    <dgm:cxn modelId="{0CE35755-9C0A-1B4E-B5ED-79FC407212BF}" type="presParOf" srcId="{18F1C7CE-2A77-564A-946D-2A412E182292}" destId="{8DA6E7A2-51C2-9D45-94E1-8B2BB1481BA6}" srcOrd="0" destOrd="0" presId="urn:microsoft.com/office/officeart/2005/8/layout/hierarchy2"/>
    <dgm:cxn modelId="{380434AE-8133-4642-A539-FDAE18571CAC}" type="presParOf" srcId="{8DA6E7A2-51C2-9D45-94E1-8B2BB1481BA6}" destId="{6F6F15E5-6839-6B48-ABD9-6AB0C6AF4F92}" srcOrd="0" destOrd="0" presId="urn:microsoft.com/office/officeart/2005/8/layout/hierarchy2"/>
    <dgm:cxn modelId="{5E1A0B4F-1094-EE40-BD19-A3AA332E3192}" type="presParOf" srcId="{8DA6E7A2-51C2-9D45-94E1-8B2BB1481BA6}" destId="{10641CB6-9ACB-7740-A601-6DD699A3B68E}" srcOrd="1" destOrd="0" presId="urn:microsoft.com/office/officeart/2005/8/layout/hierarchy2"/>
    <dgm:cxn modelId="{2FEF1FB4-CFA3-4140-9F1F-181A2C2C07B0}" type="presParOf" srcId="{10641CB6-9ACB-7740-A601-6DD699A3B68E}" destId="{73C1D605-50A3-A141-A890-731EEFCADB3C}" srcOrd="0" destOrd="0" presId="urn:microsoft.com/office/officeart/2005/8/layout/hierarchy2"/>
    <dgm:cxn modelId="{7A9C9D0C-0C16-D047-8A0A-A7EFE3152D8A}" type="presParOf" srcId="{73C1D605-50A3-A141-A890-731EEFCADB3C}" destId="{567373D4-ABEA-4947-8227-D4CFB51BEDEF}" srcOrd="0" destOrd="0" presId="urn:microsoft.com/office/officeart/2005/8/layout/hierarchy2"/>
    <dgm:cxn modelId="{808E567C-57C1-264D-AC68-D5E05BF3BDA0}" type="presParOf" srcId="{10641CB6-9ACB-7740-A601-6DD699A3B68E}" destId="{738BE8A9-ED9A-2F41-912F-A918E36C68BA}" srcOrd="1" destOrd="0" presId="urn:microsoft.com/office/officeart/2005/8/layout/hierarchy2"/>
    <dgm:cxn modelId="{090089FE-7D1B-0A48-A763-6038EEEE63A2}" type="presParOf" srcId="{738BE8A9-ED9A-2F41-912F-A918E36C68BA}" destId="{C4E6C7E4-8EA0-2146-85B1-4FFB35A663E6}" srcOrd="0" destOrd="0" presId="urn:microsoft.com/office/officeart/2005/8/layout/hierarchy2"/>
    <dgm:cxn modelId="{7FAAF73B-5170-B440-A38E-7D49A3194100}" type="presParOf" srcId="{738BE8A9-ED9A-2F41-912F-A918E36C68BA}" destId="{7BDA8B4C-36B8-C747-823F-01A305C2169F}" srcOrd="1" destOrd="0" presId="urn:microsoft.com/office/officeart/2005/8/layout/hierarchy2"/>
    <dgm:cxn modelId="{51BFE239-6E22-F44A-A7E4-C848C8835BD3}" type="presParOf" srcId="{10641CB6-9ACB-7740-A601-6DD699A3B68E}" destId="{FD721070-053B-9543-B25A-0A7E0FCE960F}" srcOrd="2" destOrd="0" presId="urn:microsoft.com/office/officeart/2005/8/layout/hierarchy2"/>
    <dgm:cxn modelId="{3254225C-9F50-3649-A24D-969D7B122395}" type="presParOf" srcId="{FD721070-053B-9543-B25A-0A7E0FCE960F}" destId="{325ED317-925F-434F-A229-091DA0BF3ED1}" srcOrd="0" destOrd="0" presId="urn:microsoft.com/office/officeart/2005/8/layout/hierarchy2"/>
    <dgm:cxn modelId="{D678B0F2-BAE6-A14E-9991-9EF8CC467BA8}" type="presParOf" srcId="{10641CB6-9ACB-7740-A601-6DD699A3B68E}" destId="{FF98AF47-823E-8C4B-8E08-C34538C6C2F3}" srcOrd="3" destOrd="0" presId="urn:microsoft.com/office/officeart/2005/8/layout/hierarchy2"/>
    <dgm:cxn modelId="{65F7609F-B028-464E-B8B6-7E31E69B319C}" type="presParOf" srcId="{FF98AF47-823E-8C4B-8E08-C34538C6C2F3}" destId="{2ED6E388-D441-6341-B8DF-B8F2659619DC}" srcOrd="0" destOrd="0" presId="urn:microsoft.com/office/officeart/2005/8/layout/hierarchy2"/>
    <dgm:cxn modelId="{6CE6C065-A3D7-9748-B14D-63584B2834F8}" type="presParOf" srcId="{FF98AF47-823E-8C4B-8E08-C34538C6C2F3}" destId="{F925EFC5-DF8E-DE49-A9E8-1937D6EA5C4B}" srcOrd="1" destOrd="0" presId="urn:microsoft.com/office/officeart/2005/8/layout/hierarchy2"/>
    <dgm:cxn modelId="{A9E9BCC5-E282-2547-BB5E-2627BFB9B77B}" type="presParOf" srcId="{10641CB6-9ACB-7740-A601-6DD699A3B68E}" destId="{69B511AB-791F-E642-A1EA-F7616B1E420B}" srcOrd="4" destOrd="0" presId="urn:microsoft.com/office/officeart/2005/8/layout/hierarchy2"/>
    <dgm:cxn modelId="{E1EDCA2D-B7EF-C040-974E-9BD7C044C235}" type="presParOf" srcId="{69B511AB-791F-E642-A1EA-F7616B1E420B}" destId="{6E8DB552-C483-A84A-A61E-FDABAEBF150E}" srcOrd="0" destOrd="0" presId="urn:microsoft.com/office/officeart/2005/8/layout/hierarchy2"/>
    <dgm:cxn modelId="{8E59F120-9913-FE40-8AB8-97A9418FE49F}" type="presParOf" srcId="{10641CB6-9ACB-7740-A601-6DD699A3B68E}" destId="{963F9592-82B2-2543-A678-91775F745BC9}" srcOrd="5" destOrd="0" presId="urn:microsoft.com/office/officeart/2005/8/layout/hierarchy2"/>
    <dgm:cxn modelId="{D1D8826C-F7F0-F748-8C08-273753C5BF9A}" type="presParOf" srcId="{963F9592-82B2-2543-A678-91775F745BC9}" destId="{E019B360-F2F8-7140-9457-95B40B091EB3}" srcOrd="0" destOrd="0" presId="urn:microsoft.com/office/officeart/2005/8/layout/hierarchy2"/>
    <dgm:cxn modelId="{21D2230E-7A31-D24C-9CFE-471D00E6A3EA}" type="presParOf" srcId="{963F9592-82B2-2543-A678-91775F745BC9}" destId="{CD4CEB6A-8A41-A041-A244-DAEF8A55797A}" srcOrd="1" destOrd="0" presId="urn:microsoft.com/office/officeart/2005/8/layout/hierarchy2"/>
    <dgm:cxn modelId="{0A7D48BE-0FD9-324F-8F68-819DAC853099}" type="presParOf" srcId="{10641CB6-9ACB-7740-A601-6DD699A3B68E}" destId="{8C3AE865-B855-7F48-A42B-FC8B1F3473FA}" srcOrd="6" destOrd="0" presId="urn:microsoft.com/office/officeart/2005/8/layout/hierarchy2"/>
    <dgm:cxn modelId="{BF2D3528-35A5-874C-9E27-62433556833A}" type="presParOf" srcId="{8C3AE865-B855-7F48-A42B-FC8B1F3473FA}" destId="{7AEA1DFF-F0AC-5749-90DB-46FCF4972A66}" srcOrd="0" destOrd="0" presId="urn:microsoft.com/office/officeart/2005/8/layout/hierarchy2"/>
    <dgm:cxn modelId="{A967B9DE-1C22-804C-8A3E-0CDCF85D4DC7}" type="presParOf" srcId="{10641CB6-9ACB-7740-A601-6DD699A3B68E}" destId="{36AF0081-AAA5-7848-847D-E3C2EDC3C1B3}" srcOrd="7" destOrd="0" presId="urn:microsoft.com/office/officeart/2005/8/layout/hierarchy2"/>
    <dgm:cxn modelId="{7F680CF1-FD10-9946-B33A-4FFC88A1A613}" type="presParOf" srcId="{36AF0081-AAA5-7848-847D-E3C2EDC3C1B3}" destId="{B9A9B952-CB13-144E-861C-0C6B58A927AE}" srcOrd="0" destOrd="0" presId="urn:microsoft.com/office/officeart/2005/8/layout/hierarchy2"/>
    <dgm:cxn modelId="{0034E333-7D62-764A-8D9D-E6E31E8CFCB0}" type="presParOf" srcId="{36AF0081-AAA5-7848-847D-E3C2EDC3C1B3}" destId="{05CA3125-AD98-FA44-A1FA-FC059189AA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00D97-B2FB-4843-AFE1-08FFCDED4B14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CONTRATOS</a:t>
          </a:r>
          <a:endParaRPr lang="en-US" sz="24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DIREITO AUTORAL</a:t>
          </a:r>
          <a:endParaRPr lang="en-US" sz="24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DIREITO PATRIMONIAL</a:t>
          </a:r>
          <a:endParaRPr lang="en-US" sz="24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CÂMBIO</a:t>
          </a:r>
          <a:endParaRPr lang="en-US" sz="24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OUTROS</a:t>
          </a:r>
          <a:endParaRPr lang="en-US" sz="24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18F1C7CE-2A77-564A-946D-2A412E182292}" type="pres">
      <dgm:prSet presAssocID="{ECAB7F34-F083-864F-B80A-0BB605EF5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A6E7A2-51C2-9D45-94E1-8B2BB1481BA6}" type="pres">
      <dgm:prSet presAssocID="{774DCF97-0D6D-2E47-B711-7A9F482659CB}" presName="root1" presStyleCnt="0"/>
      <dgm:spPr/>
    </dgm:pt>
    <dgm:pt modelId="{6F6F15E5-6839-6B48-ABD9-6AB0C6AF4F92}" type="pres">
      <dgm:prSet presAssocID="{774DCF97-0D6D-2E47-B711-7A9F482659CB}" presName="LevelOneTextNode" presStyleLbl="node0" presStyleIdx="0" presStyleCnt="1" custScaleX="121563" custLinFactNeighborX="-28751" custLinFactNeighborY="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41CB6-9ACB-7740-A601-6DD699A3B68E}" type="pres">
      <dgm:prSet presAssocID="{774DCF97-0D6D-2E47-B711-7A9F482659CB}" presName="level2hierChild" presStyleCnt="0"/>
      <dgm:spPr/>
    </dgm:pt>
    <dgm:pt modelId="{73C1D605-50A3-A141-A890-731EEFCADB3C}" type="pres">
      <dgm:prSet presAssocID="{D85953D7-1183-1640-96FF-CC59AB61E12B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567373D4-ABEA-4947-8227-D4CFB51BEDEF}" type="pres">
      <dgm:prSet presAssocID="{D85953D7-1183-1640-96FF-CC59AB61E12B}" presName="connTx" presStyleLbl="parChTrans1D2" presStyleIdx="0" presStyleCnt="4"/>
      <dgm:spPr/>
      <dgm:t>
        <a:bodyPr/>
        <a:lstStyle/>
        <a:p>
          <a:endParaRPr lang="pt-BR"/>
        </a:p>
      </dgm:t>
    </dgm:pt>
    <dgm:pt modelId="{738BE8A9-ED9A-2F41-912F-A918E36C68BA}" type="pres">
      <dgm:prSet presAssocID="{86E01073-DCA4-8E4D-A7BB-7B8BD3D7D42B}" presName="root2" presStyleCnt="0"/>
      <dgm:spPr/>
    </dgm:pt>
    <dgm:pt modelId="{C4E6C7E4-8EA0-2146-85B1-4FFB35A663E6}" type="pres">
      <dgm:prSet presAssocID="{86E01073-DCA4-8E4D-A7BB-7B8BD3D7D42B}" presName="LevelTwoTextNode" presStyleLbl="node2" presStyleIdx="0" presStyleCnt="4" custScaleX="121563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A8B4C-36B8-C747-823F-01A305C2169F}" type="pres">
      <dgm:prSet presAssocID="{86E01073-DCA4-8E4D-A7BB-7B8BD3D7D42B}" presName="level3hierChild" presStyleCnt="0"/>
      <dgm:spPr/>
    </dgm:pt>
    <dgm:pt modelId="{FD721070-053B-9543-B25A-0A7E0FCE960F}" type="pres">
      <dgm:prSet presAssocID="{041688A3-AC84-7348-B9BF-FF5F4528A3AD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325ED317-925F-434F-A229-091DA0BF3ED1}" type="pres">
      <dgm:prSet presAssocID="{041688A3-AC84-7348-B9BF-FF5F4528A3AD}" presName="connTx" presStyleLbl="parChTrans1D2" presStyleIdx="1" presStyleCnt="4"/>
      <dgm:spPr/>
      <dgm:t>
        <a:bodyPr/>
        <a:lstStyle/>
        <a:p>
          <a:endParaRPr lang="pt-BR"/>
        </a:p>
      </dgm:t>
    </dgm:pt>
    <dgm:pt modelId="{FF98AF47-823E-8C4B-8E08-C34538C6C2F3}" type="pres">
      <dgm:prSet presAssocID="{FCE725A9-9D97-214B-83DD-E465EA397466}" presName="root2" presStyleCnt="0"/>
      <dgm:spPr/>
    </dgm:pt>
    <dgm:pt modelId="{2ED6E388-D441-6341-B8DF-B8F2659619DC}" type="pres">
      <dgm:prSet presAssocID="{FCE725A9-9D97-214B-83DD-E465EA397466}" presName="LevelTwoTextNode" presStyleLbl="node2" presStyleIdx="1" presStyleCnt="4" custScaleX="121563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5EFC5-DF8E-DE49-A9E8-1937D6EA5C4B}" type="pres">
      <dgm:prSet presAssocID="{FCE725A9-9D97-214B-83DD-E465EA397466}" presName="level3hierChild" presStyleCnt="0"/>
      <dgm:spPr/>
    </dgm:pt>
    <dgm:pt modelId="{69B511AB-791F-E642-A1EA-F7616B1E420B}" type="pres">
      <dgm:prSet presAssocID="{13A854E2-E875-A34A-A1F8-CA7202A7A3A7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6E8DB552-C483-A84A-A61E-FDABAEBF150E}" type="pres">
      <dgm:prSet presAssocID="{13A854E2-E875-A34A-A1F8-CA7202A7A3A7}" presName="connTx" presStyleLbl="parChTrans1D2" presStyleIdx="2" presStyleCnt="4"/>
      <dgm:spPr/>
      <dgm:t>
        <a:bodyPr/>
        <a:lstStyle/>
        <a:p>
          <a:endParaRPr lang="pt-BR"/>
        </a:p>
      </dgm:t>
    </dgm:pt>
    <dgm:pt modelId="{963F9592-82B2-2543-A678-91775F745BC9}" type="pres">
      <dgm:prSet presAssocID="{7DC8612B-A697-F74E-9227-734E70DEA1B8}" presName="root2" presStyleCnt="0"/>
      <dgm:spPr/>
    </dgm:pt>
    <dgm:pt modelId="{E019B360-F2F8-7140-9457-95B40B091EB3}" type="pres">
      <dgm:prSet presAssocID="{7DC8612B-A697-F74E-9227-734E70DEA1B8}" presName="LevelTwoTextNode" presStyleLbl="node2" presStyleIdx="2" presStyleCnt="4" custScaleX="121563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CEB6A-8A41-A041-A244-DAEF8A55797A}" type="pres">
      <dgm:prSet presAssocID="{7DC8612B-A697-F74E-9227-734E70DEA1B8}" presName="level3hierChild" presStyleCnt="0"/>
      <dgm:spPr/>
    </dgm:pt>
    <dgm:pt modelId="{8C3AE865-B855-7F48-A42B-FC8B1F3473FA}" type="pres">
      <dgm:prSet presAssocID="{85E609C2-7504-4944-B316-AF9FF279923F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7AEA1DFF-F0AC-5749-90DB-46FCF4972A66}" type="pres">
      <dgm:prSet presAssocID="{85E609C2-7504-4944-B316-AF9FF279923F}" presName="connTx" presStyleLbl="parChTrans1D2" presStyleIdx="3" presStyleCnt="4"/>
      <dgm:spPr/>
      <dgm:t>
        <a:bodyPr/>
        <a:lstStyle/>
        <a:p>
          <a:endParaRPr lang="pt-BR"/>
        </a:p>
      </dgm:t>
    </dgm:pt>
    <dgm:pt modelId="{36AF0081-AAA5-7848-847D-E3C2EDC3C1B3}" type="pres">
      <dgm:prSet presAssocID="{B807F456-06FF-0B4A-AE9E-BA6BC29A87A2}" presName="root2" presStyleCnt="0"/>
      <dgm:spPr/>
    </dgm:pt>
    <dgm:pt modelId="{B9A9B952-CB13-144E-861C-0C6B58A927AE}" type="pres">
      <dgm:prSet presAssocID="{B807F456-06FF-0B4A-AE9E-BA6BC29A87A2}" presName="LevelTwoTextNode" presStyleLbl="node2" presStyleIdx="3" presStyleCnt="4" custScaleX="121563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A3125-AD98-FA44-A1FA-FC059189AA16}" type="pres">
      <dgm:prSet presAssocID="{B807F456-06FF-0B4A-AE9E-BA6BC29A87A2}" presName="level3hierChild" presStyleCnt="0"/>
      <dgm:spPr/>
    </dgm:pt>
  </dgm:ptLst>
  <dgm:cxnLst>
    <dgm:cxn modelId="{8ADDA018-075D-144F-B852-DD422D6F72FC}" type="presOf" srcId="{13A854E2-E875-A34A-A1F8-CA7202A7A3A7}" destId="{6E8DB552-C483-A84A-A61E-FDABAEBF150E}" srcOrd="1" destOrd="0" presId="urn:microsoft.com/office/officeart/2005/8/layout/hierarchy2"/>
    <dgm:cxn modelId="{38F9A2D0-0722-154A-8646-FFF8890A28C0}" type="presOf" srcId="{774DCF97-0D6D-2E47-B711-7A9F482659CB}" destId="{6F6F15E5-6839-6B48-ABD9-6AB0C6AF4F92}" srcOrd="0" destOrd="0" presId="urn:microsoft.com/office/officeart/2005/8/layout/hierarchy2"/>
    <dgm:cxn modelId="{3334A032-0F2F-E444-8204-0F1FDD3913D7}" type="presOf" srcId="{86E01073-DCA4-8E4D-A7BB-7B8BD3D7D42B}" destId="{C4E6C7E4-8EA0-2146-85B1-4FFB35A663E6}" srcOrd="0" destOrd="0" presId="urn:microsoft.com/office/officeart/2005/8/layout/hierarchy2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2A2AC93A-B3A5-9B43-8406-74AF63E54B72}" type="presOf" srcId="{ECAB7F34-F083-864F-B80A-0BB605EF5A1F}" destId="{18F1C7CE-2A77-564A-946D-2A412E182292}" srcOrd="0" destOrd="0" presId="urn:microsoft.com/office/officeart/2005/8/layout/hierarchy2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10AC940B-1583-B54F-A992-31BA6E1F5B19}" type="presOf" srcId="{85E609C2-7504-4944-B316-AF9FF279923F}" destId="{8C3AE865-B855-7F48-A42B-FC8B1F3473FA}" srcOrd="0" destOrd="0" presId="urn:microsoft.com/office/officeart/2005/8/layout/hierarchy2"/>
    <dgm:cxn modelId="{DB708023-4570-4C4C-B5F2-6A4FFAD96453}" type="presOf" srcId="{FCE725A9-9D97-214B-83DD-E465EA397466}" destId="{2ED6E388-D441-6341-B8DF-B8F2659619DC}" srcOrd="0" destOrd="0" presId="urn:microsoft.com/office/officeart/2005/8/layout/hierarchy2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2609E56A-D4B5-7247-86A5-28B038D20BBC}" type="presOf" srcId="{041688A3-AC84-7348-B9BF-FF5F4528A3AD}" destId="{325ED317-925F-434F-A229-091DA0BF3ED1}" srcOrd="1" destOrd="0" presId="urn:microsoft.com/office/officeart/2005/8/layout/hierarchy2"/>
    <dgm:cxn modelId="{A5A8CC07-876B-5B4E-89E0-491C69D8377B}" type="presOf" srcId="{041688A3-AC84-7348-B9BF-FF5F4528A3AD}" destId="{FD721070-053B-9543-B25A-0A7E0FCE960F}" srcOrd="0" destOrd="0" presId="urn:microsoft.com/office/officeart/2005/8/layout/hierarchy2"/>
    <dgm:cxn modelId="{CA2CC86C-C7B4-6B4D-9E80-FB969A676E46}" type="presOf" srcId="{D85953D7-1183-1640-96FF-CC59AB61E12B}" destId="{567373D4-ABEA-4947-8227-D4CFB51BEDEF}" srcOrd="1" destOrd="0" presId="urn:microsoft.com/office/officeart/2005/8/layout/hierarchy2"/>
    <dgm:cxn modelId="{E8743B4F-063D-B74D-8ECE-CF6E4889C6B2}" type="presOf" srcId="{B807F456-06FF-0B4A-AE9E-BA6BC29A87A2}" destId="{B9A9B952-CB13-144E-861C-0C6B58A927AE}" srcOrd="0" destOrd="0" presId="urn:microsoft.com/office/officeart/2005/8/layout/hierarchy2"/>
    <dgm:cxn modelId="{37BA14C8-24A9-AD42-AA8D-D5FAB256C903}" type="presOf" srcId="{D85953D7-1183-1640-96FF-CC59AB61E12B}" destId="{73C1D605-50A3-A141-A890-731EEFCADB3C}" srcOrd="0" destOrd="0" presId="urn:microsoft.com/office/officeart/2005/8/layout/hierarchy2"/>
    <dgm:cxn modelId="{517014E8-CD0C-9646-9ABD-09D8A53D65B2}" type="presOf" srcId="{7DC8612B-A697-F74E-9227-734E70DEA1B8}" destId="{E019B360-F2F8-7140-9457-95B40B091EB3}" srcOrd="0" destOrd="0" presId="urn:microsoft.com/office/officeart/2005/8/layout/hierarchy2"/>
    <dgm:cxn modelId="{E5FA59BB-CDAF-6949-ABF8-ED50CBE503B2}" type="presOf" srcId="{85E609C2-7504-4944-B316-AF9FF279923F}" destId="{7AEA1DFF-F0AC-5749-90DB-46FCF4972A66}" srcOrd="1" destOrd="0" presId="urn:microsoft.com/office/officeart/2005/8/layout/hierarchy2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3C0DD980-380B-944D-92A1-E7264B6262EF}" type="presOf" srcId="{13A854E2-E875-A34A-A1F8-CA7202A7A3A7}" destId="{69B511AB-791F-E642-A1EA-F7616B1E420B}" srcOrd="0" destOrd="0" presId="urn:microsoft.com/office/officeart/2005/8/layout/hierarchy2"/>
    <dgm:cxn modelId="{51298E69-915A-634F-A92A-0AB2C51AB497}" type="presParOf" srcId="{18F1C7CE-2A77-564A-946D-2A412E182292}" destId="{8DA6E7A2-51C2-9D45-94E1-8B2BB1481BA6}" srcOrd="0" destOrd="0" presId="urn:microsoft.com/office/officeart/2005/8/layout/hierarchy2"/>
    <dgm:cxn modelId="{6B3F9468-BDA9-6E4C-9336-A95E237ABB7F}" type="presParOf" srcId="{8DA6E7A2-51C2-9D45-94E1-8B2BB1481BA6}" destId="{6F6F15E5-6839-6B48-ABD9-6AB0C6AF4F92}" srcOrd="0" destOrd="0" presId="urn:microsoft.com/office/officeart/2005/8/layout/hierarchy2"/>
    <dgm:cxn modelId="{81D8EFF7-28C7-3945-ACB9-93BADE55B356}" type="presParOf" srcId="{8DA6E7A2-51C2-9D45-94E1-8B2BB1481BA6}" destId="{10641CB6-9ACB-7740-A601-6DD699A3B68E}" srcOrd="1" destOrd="0" presId="urn:microsoft.com/office/officeart/2005/8/layout/hierarchy2"/>
    <dgm:cxn modelId="{6F863546-B4E2-9443-A454-EFAB48DD5A51}" type="presParOf" srcId="{10641CB6-9ACB-7740-A601-6DD699A3B68E}" destId="{73C1D605-50A3-A141-A890-731EEFCADB3C}" srcOrd="0" destOrd="0" presId="urn:microsoft.com/office/officeart/2005/8/layout/hierarchy2"/>
    <dgm:cxn modelId="{1F492F85-2076-AF42-B6D4-42D97BB2A84A}" type="presParOf" srcId="{73C1D605-50A3-A141-A890-731EEFCADB3C}" destId="{567373D4-ABEA-4947-8227-D4CFB51BEDEF}" srcOrd="0" destOrd="0" presId="urn:microsoft.com/office/officeart/2005/8/layout/hierarchy2"/>
    <dgm:cxn modelId="{2B83800A-9534-6948-AC43-EF55A4A94263}" type="presParOf" srcId="{10641CB6-9ACB-7740-A601-6DD699A3B68E}" destId="{738BE8A9-ED9A-2F41-912F-A918E36C68BA}" srcOrd="1" destOrd="0" presId="urn:microsoft.com/office/officeart/2005/8/layout/hierarchy2"/>
    <dgm:cxn modelId="{6741BB03-7F0D-4447-81A4-D857E6077DD7}" type="presParOf" srcId="{738BE8A9-ED9A-2F41-912F-A918E36C68BA}" destId="{C4E6C7E4-8EA0-2146-85B1-4FFB35A663E6}" srcOrd="0" destOrd="0" presId="urn:microsoft.com/office/officeart/2005/8/layout/hierarchy2"/>
    <dgm:cxn modelId="{3614A87E-3244-0D44-94C8-4CBB349FF4A4}" type="presParOf" srcId="{738BE8A9-ED9A-2F41-912F-A918E36C68BA}" destId="{7BDA8B4C-36B8-C747-823F-01A305C2169F}" srcOrd="1" destOrd="0" presId="urn:microsoft.com/office/officeart/2005/8/layout/hierarchy2"/>
    <dgm:cxn modelId="{B964E661-2AD1-AE49-B095-A69EF0A346F0}" type="presParOf" srcId="{10641CB6-9ACB-7740-A601-6DD699A3B68E}" destId="{FD721070-053B-9543-B25A-0A7E0FCE960F}" srcOrd="2" destOrd="0" presId="urn:microsoft.com/office/officeart/2005/8/layout/hierarchy2"/>
    <dgm:cxn modelId="{5546A4BD-669C-174D-841B-C14D3727CF54}" type="presParOf" srcId="{FD721070-053B-9543-B25A-0A7E0FCE960F}" destId="{325ED317-925F-434F-A229-091DA0BF3ED1}" srcOrd="0" destOrd="0" presId="urn:microsoft.com/office/officeart/2005/8/layout/hierarchy2"/>
    <dgm:cxn modelId="{BB79BDE3-D8AA-4844-9BCA-34DC268CCB71}" type="presParOf" srcId="{10641CB6-9ACB-7740-A601-6DD699A3B68E}" destId="{FF98AF47-823E-8C4B-8E08-C34538C6C2F3}" srcOrd="3" destOrd="0" presId="urn:microsoft.com/office/officeart/2005/8/layout/hierarchy2"/>
    <dgm:cxn modelId="{80CC75AD-4849-B04A-8B77-1C5569D22F01}" type="presParOf" srcId="{FF98AF47-823E-8C4B-8E08-C34538C6C2F3}" destId="{2ED6E388-D441-6341-B8DF-B8F2659619DC}" srcOrd="0" destOrd="0" presId="urn:microsoft.com/office/officeart/2005/8/layout/hierarchy2"/>
    <dgm:cxn modelId="{4961502E-C039-5B48-911B-99D1CC1BB9A9}" type="presParOf" srcId="{FF98AF47-823E-8C4B-8E08-C34538C6C2F3}" destId="{F925EFC5-DF8E-DE49-A9E8-1937D6EA5C4B}" srcOrd="1" destOrd="0" presId="urn:microsoft.com/office/officeart/2005/8/layout/hierarchy2"/>
    <dgm:cxn modelId="{B9BF055A-45D7-6140-90BC-CC76CCCD1BF8}" type="presParOf" srcId="{10641CB6-9ACB-7740-A601-6DD699A3B68E}" destId="{69B511AB-791F-E642-A1EA-F7616B1E420B}" srcOrd="4" destOrd="0" presId="urn:microsoft.com/office/officeart/2005/8/layout/hierarchy2"/>
    <dgm:cxn modelId="{1A79C71F-16D2-194E-9852-8204169FB3C1}" type="presParOf" srcId="{69B511AB-791F-E642-A1EA-F7616B1E420B}" destId="{6E8DB552-C483-A84A-A61E-FDABAEBF150E}" srcOrd="0" destOrd="0" presId="urn:microsoft.com/office/officeart/2005/8/layout/hierarchy2"/>
    <dgm:cxn modelId="{FE5108A9-B5CE-4146-BC44-696153110E64}" type="presParOf" srcId="{10641CB6-9ACB-7740-A601-6DD699A3B68E}" destId="{963F9592-82B2-2543-A678-91775F745BC9}" srcOrd="5" destOrd="0" presId="urn:microsoft.com/office/officeart/2005/8/layout/hierarchy2"/>
    <dgm:cxn modelId="{221ACEF0-E723-8D4E-A7F5-042145E692CD}" type="presParOf" srcId="{963F9592-82B2-2543-A678-91775F745BC9}" destId="{E019B360-F2F8-7140-9457-95B40B091EB3}" srcOrd="0" destOrd="0" presId="urn:microsoft.com/office/officeart/2005/8/layout/hierarchy2"/>
    <dgm:cxn modelId="{869149A1-16A0-F343-A308-82C0B335226D}" type="presParOf" srcId="{963F9592-82B2-2543-A678-91775F745BC9}" destId="{CD4CEB6A-8A41-A041-A244-DAEF8A55797A}" srcOrd="1" destOrd="0" presId="urn:microsoft.com/office/officeart/2005/8/layout/hierarchy2"/>
    <dgm:cxn modelId="{E0400676-CB73-E248-832A-DBAA8A7DCEB2}" type="presParOf" srcId="{10641CB6-9ACB-7740-A601-6DD699A3B68E}" destId="{8C3AE865-B855-7F48-A42B-FC8B1F3473FA}" srcOrd="6" destOrd="0" presId="urn:microsoft.com/office/officeart/2005/8/layout/hierarchy2"/>
    <dgm:cxn modelId="{4C09BF27-A968-5142-8E0E-1FD3521A1080}" type="presParOf" srcId="{8C3AE865-B855-7F48-A42B-FC8B1F3473FA}" destId="{7AEA1DFF-F0AC-5749-90DB-46FCF4972A66}" srcOrd="0" destOrd="0" presId="urn:microsoft.com/office/officeart/2005/8/layout/hierarchy2"/>
    <dgm:cxn modelId="{E972983C-A326-284F-95C2-C1696B980D8B}" type="presParOf" srcId="{10641CB6-9ACB-7740-A601-6DD699A3B68E}" destId="{36AF0081-AAA5-7848-847D-E3C2EDC3C1B3}" srcOrd="7" destOrd="0" presId="urn:microsoft.com/office/officeart/2005/8/layout/hierarchy2"/>
    <dgm:cxn modelId="{50F5D13E-5AB2-A84C-8C2A-DD02B1344D09}" type="presParOf" srcId="{36AF0081-AAA5-7848-847D-E3C2EDC3C1B3}" destId="{B9A9B952-CB13-144E-861C-0C6B58A927AE}" srcOrd="0" destOrd="0" presId="urn:microsoft.com/office/officeart/2005/8/layout/hierarchy2"/>
    <dgm:cxn modelId="{E667C192-7E40-324C-B782-B4AD843C5376}" type="presParOf" srcId="{36AF0081-AAA5-7848-847D-E3C2EDC3C1B3}" destId="{05CA3125-AD98-FA44-A1FA-FC059189AA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D0B49-4F34-254C-A604-835779B74E47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DESPESAS</a:t>
          </a:r>
          <a:endParaRPr lang="en-US" sz="24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CONCENTRAÇÃO DE CREDORES</a:t>
          </a:r>
          <a:endParaRPr lang="en-US" sz="24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NO EXTERIOR</a:t>
          </a:r>
          <a:endParaRPr lang="en-US" sz="24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GERENCIAMENTO</a:t>
          </a:r>
          <a:endParaRPr lang="en-US" sz="24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DOCUMENTOS SEM VALOR FISCAL</a:t>
          </a:r>
          <a:endParaRPr lang="en-US" sz="24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18F1C7CE-2A77-564A-946D-2A412E182292}" type="pres">
      <dgm:prSet presAssocID="{ECAB7F34-F083-864F-B80A-0BB605EF5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A6E7A2-51C2-9D45-94E1-8B2BB1481BA6}" type="pres">
      <dgm:prSet presAssocID="{774DCF97-0D6D-2E47-B711-7A9F482659CB}" presName="root1" presStyleCnt="0"/>
      <dgm:spPr/>
    </dgm:pt>
    <dgm:pt modelId="{6F6F15E5-6839-6B48-ABD9-6AB0C6AF4F92}" type="pres">
      <dgm:prSet presAssocID="{774DCF97-0D6D-2E47-B711-7A9F482659CB}" presName="LevelOneTextNode" presStyleLbl="node0" presStyleIdx="0" presStyleCnt="1" custScaleX="149632" custLinFactNeighborX="-28751" custLinFactNeighborY="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41CB6-9ACB-7740-A601-6DD699A3B68E}" type="pres">
      <dgm:prSet presAssocID="{774DCF97-0D6D-2E47-B711-7A9F482659CB}" presName="level2hierChild" presStyleCnt="0"/>
      <dgm:spPr/>
    </dgm:pt>
    <dgm:pt modelId="{73C1D605-50A3-A141-A890-731EEFCADB3C}" type="pres">
      <dgm:prSet presAssocID="{D85953D7-1183-1640-96FF-CC59AB61E12B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567373D4-ABEA-4947-8227-D4CFB51BEDEF}" type="pres">
      <dgm:prSet presAssocID="{D85953D7-1183-1640-96FF-CC59AB61E12B}" presName="connTx" presStyleLbl="parChTrans1D2" presStyleIdx="0" presStyleCnt="4"/>
      <dgm:spPr/>
      <dgm:t>
        <a:bodyPr/>
        <a:lstStyle/>
        <a:p>
          <a:endParaRPr lang="pt-BR"/>
        </a:p>
      </dgm:t>
    </dgm:pt>
    <dgm:pt modelId="{738BE8A9-ED9A-2F41-912F-A918E36C68BA}" type="pres">
      <dgm:prSet presAssocID="{86E01073-DCA4-8E4D-A7BB-7B8BD3D7D42B}" presName="root2" presStyleCnt="0"/>
      <dgm:spPr/>
    </dgm:pt>
    <dgm:pt modelId="{C4E6C7E4-8EA0-2146-85B1-4FFB35A663E6}" type="pres">
      <dgm:prSet presAssocID="{86E01073-DCA4-8E4D-A7BB-7B8BD3D7D42B}" presName="LevelTwoTextNode" presStyleLbl="node2" presStyleIdx="0" presStyleCnt="4" custScaleX="149632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A8B4C-36B8-C747-823F-01A305C2169F}" type="pres">
      <dgm:prSet presAssocID="{86E01073-DCA4-8E4D-A7BB-7B8BD3D7D42B}" presName="level3hierChild" presStyleCnt="0"/>
      <dgm:spPr/>
    </dgm:pt>
    <dgm:pt modelId="{FD721070-053B-9543-B25A-0A7E0FCE960F}" type="pres">
      <dgm:prSet presAssocID="{041688A3-AC84-7348-B9BF-FF5F4528A3AD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325ED317-925F-434F-A229-091DA0BF3ED1}" type="pres">
      <dgm:prSet presAssocID="{041688A3-AC84-7348-B9BF-FF5F4528A3AD}" presName="connTx" presStyleLbl="parChTrans1D2" presStyleIdx="1" presStyleCnt="4"/>
      <dgm:spPr/>
      <dgm:t>
        <a:bodyPr/>
        <a:lstStyle/>
        <a:p>
          <a:endParaRPr lang="pt-BR"/>
        </a:p>
      </dgm:t>
    </dgm:pt>
    <dgm:pt modelId="{FF98AF47-823E-8C4B-8E08-C34538C6C2F3}" type="pres">
      <dgm:prSet presAssocID="{FCE725A9-9D97-214B-83DD-E465EA397466}" presName="root2" presStyleCnt="0"/>
      <dgm:spPr/>
    </dgm:pt>
    <dgm:pt modelId="{2ED6E388-D441-6341-B8DF-B8F2659619DC}" type="pres">
      <dgm:prSet presAssocID="{FCE725A9-9D97-214B-83DD-E465EA397466}" presName="LevelTwoTextNode" presStyleLbl="node2" presStyleIdx="1" presStyleCnt="4" custScaleX="149632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5EFC5-DF8E-DE49-A9E8-1937D6EA5C4B}" type="pres">
      <dgm:prSet presAssocID="{FCE725A9-9D97-214B-83DD-E465EA397466}" presName="level3hierChild" presStyleCnt="0"/>
      <dgm:spPr/>
    </dgm:pt>
    <dgm:pt modelId="{69B511AB-791F-E642-A1EA-F7616B1E420B}" type="pres">
      <dgm:prSet presAssocID="{13A854E2-E875-A34A-A1F8-CA7202A7A3A7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6E8DB552-C483-A84A-A61E-FDABAEBF150E}" type="pres">
      <dgm:prSet presAssocID="{13A854E2-E875-A34A-A1F8-CA7202A7A3A7}" presName="connTx" presStyleLbl="parChTrans1D2" presStyleIdx="2" presStyleCnt="4"/>
      <dgm:spPr/>
      <dgm:t>
        <a:bodyPr/>
        <a:lstStyle/>
        <a:p>
          <a:endParaRPr lang="pt-BR"/>
        </a:p>
      </dgm:t>
    </dgm:pt>
    <dgm:pt modelId="{963F9592-82B2-2543-A678-91775F745BC9}" type="pres">
      <dgm:prSet presAssocID="{7DC8612B-A697-F74E-9227-734E70DEA1B8}" presName="root2" presStyleCnt="0"/>
      <dgm:spPr/>
    </dgm:pt>
    <dgm:pt modelId="{E019B360-F2F8-7140-9457-95B40B091EB3}" type="pres">
      <dgm:prSet presAssocID="{7DC8612B-A697-F74E-9227-734E70DEA1B8}" presName="LevelTwoTextNode" presStyleLbl="node2" presStyleIdx="2" presStyleCnt="4" custScaleX="149632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CEB6A-8A41-A041-A244-DAEF8A55797A}" type="pres">
      <dgm:prSet presAssocID="{7DC8612B-A697-F74E-9227-734E70DEA1B8}" presName="level3hierChild" presStyleCnt="0"/>
      <dgm:spPr/>
    </dgm:pt>
    <dgm:pt modelId="{8C3AE865-B855-7F48-A42B-FC8B1F3473FA}" type="pres">
      <dgm:prSet presAssocID="{85E609C2-7504-4944-B316-AF9FF279923F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7AEA1DFF-F0AC-5749-90DB-46FCF4972A66}" type="pres">
      <dgm:prSet presAssocID="{85E609C2-7504-4944-B316-AF9FF279923F}" presName="connTx" presStyleLbl="parChTrans1D2" presStyleIdx="3" presStyleCnt="4"/>
      <dgm:spPr/>
      <dgm:t>
        <a:bodyPr/>
        <a:lstStyle/>
        <a:p>
          <a:endParaRPr lang="pt-BR"/>
        </a:p>
      </dgm:t>
    </dgm:pt>
    <dgm:pt modelId="{36AF0081-AAA5-7848-847D-E3C2EDC3C1B3}" type="pres">
      <dgm:prSet presAssocID="{B807F456-06FF-0B4A-AE9E-BA6BC29A87A2}" presName="root2" presStyleCnt="0"/>
      <dgm:spPr/>
    </dgm:pt>
    <dgm:pt modelId="{B9A9B952-CB13-144E-861C-0C6B58A927AE}" type="pres">
      <dgm:prSet presAssocID="{B807F456-06FF-0B4A-AE9E-BA6BC29A87A2}" presName="LevelTwoTextNode" presStyleLbl="node2" presStyleIdx="3" presStyleCnt="4" custScaleX="149632" custLinFactNeighborX="14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A3125-AD98-FA44-A1FA-FC059189AA16}" type="pres">
      <dgm:prSet presAssocID="{B807F456-06FF-0B4A-AE9E-BA6BC29A87A2}" presName="level3hierChild" presStyleCnt="0"/>
      <dgm:spPr/>
    </dgm:pt>
  </dgm:ptLst>
  <dgm:cxnLst>
    <dgm:cxn modelId="{9D4EEE67-9FAF-7C4C-8377-D7247E7E3593}" type="presOf" srcId="{D85953D7-1183-1640-96FF-CC59AB61E12B}" destId="{73C1D605-50A3-A141-A890-731EEFCADB3C}" srcOrd="0" destOrd="0" presId="urn:microsoft.com/office/officeart/2005/8/layout/hierarchy2"/>
    <dgm:cxn modelId="{25AAC8BB-677D-334A-9425-5C999860C236}" type="presOf" srcId="{774DCF97-0D6D-2E47-B711-7A9F482659CB}" destId="{6F6F15E5-6839-6B48-ABD9-6AB0C6AF4F92}" srcOrd="0" destOrd="0" presId="urn:microsoft.com/office/officeart/2005/8/layout/hierarchy2"/>
    <dgm:cxn modelId="{E6D7CE29-76F7-744A-A449-F0568D1D16B0}" type="presOf" srcId="{86E01073-DCA4-8E4D-A7BB-7B8BD3D7D42B}" destId="{C4E6C7E4-8EA0-2146-85B1-4FFB35A663E6}" srcOrd="0" destOrd="0" presId="urn:microsoft.com/office/officeart/2005/8/layout/hierarchy2"/>
    <dgm:cxn modelId="{9F7BE9DE-2873-F54F-B883-DD62E7408815}" type="presOf" srcId="{85E609C2-7504-4944-B316-AF9FF279923F}" destId="{7AEA1DFF-F0AC-5749-90DB-46FCF4972A66}" srcOrd="1" destOrd="0" presId="urn:microsoft.com/office/officeart/2005/8/layout/hierarchy2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C7797116-88CE-2F4B-979F-8458DE6B7B81}" type="presOf" srcId="{041688A3-AC84-7348-B9BF-FF5F4528A3AD}" destId="{325ED317-925F-434F-A229-091DA0BF3ED1}" srcOrd="1" destOrd="0" presId="urn:microsoft.com/office/officeart/2005/8/layout/hierarchy2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8E198DD6-84BD-0A44-AF0A-F2CB395CEEE5}" type="presOf" srcId="{041688A3-AC84-7348-B9BF-FF5F4528A3AD}" destId="{FD721070-053B-9543-B25A-0A7E0FCE960F}" srcOrd="0" destOrd="0" presId="urn:microsoft.com/office/officeart/2005/8/layout/hierarchy2"/>
    <dgm:cxn modelId="{D484DB55-350E-CE46-854D-5869F6C5B815}" type="presOf" srcId="{13A854E2-E875-A34A-A1F8-CA7202A7A3A7}" destId="{69B511AB-791F-E642-A1EA-F7616B1E420B}" srcOrd="0" destOrd="0" presId="urn:microsoft.com/office/officeart/2005/8/layout/hierarchy2"/>
    <dgm:cxn modelId="{76E2FDAD-5833-A44F-A290-4BAF3C970535}" type="presOf" srcId="{FCE725A9-9D97-214B-83DD-E465EA397466}" destId="{2ED6E388-D441-6341-B8DF-B8F2659619DC}" srcOrd="0" destOrd="0" presId="urn:microsoft.com/office/officeart/2005/8/layout/hierarchy2"/>
    <dgm:cxn modelId="{0C7636DF-3F54-ED4D-9081-052347BA6F24}" type="presOf" srcId="{7DC8612B-A697-F74E-9227-734E70DEA1B8}" destId="{E019B360-F2F8-7140-9457-95B40B091EB3}" srcOrd="0" destOrd="0" presId="urn:microsoft.com/office/officeart/2005/8/layout/hierarchy2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6488E02C-9EDB-994B-BB13-72DBAC69A477}" type="presOf" srcId="{13A854E2-E875-A34A-A1F8-CA7202A7A3A7}" destId="{6E8DB552-C483-A84A-A61E-FDABAEBF150E}" srcOrd="1" destOrd="0" presId="urn:microsoft.com/office/officeart/2005/8/layout/hierarchy2"/>
    <dgm:cxn modelId="{C0F2D6D8-72B0-6644-BA5A-E5FA57804B06}" type="presOf" srcId="{D85953D7-1183-1640-96FF-CC59AB61E12B}" destId="{567373D4-ABEA-4947-8227-D4CFB51BEDEF}" srcOrd="1" destOrd="0" presId="urn:microsoft.com/office/officeart/2005/8/layout/hierarchy2"/>
    <dgm:cxn modelId="{CD1F55FE-D142-B442-A1CF-6FA46295419B}" type="presOf" srcId="{B807F456-06FF-0B4A-AE9E-BA6BC29A87A2}" destId="{B9A9B952-CB13-144E-861C-0C6B58A927AE}" srcOrd="0" destOrd="0" presId="urn:microsoft.com/office/officeart/2005/8/layout/hierarchy2"/>
    <dgm:cxn modelId="{DDF17DF4-BF74-3D40-B408-60FF4BF94338}" type="presOf" srcId="{ECAB7F34-F083-864F-B80A-0BB605EF5A1F}" destId="{18F1C7CE-2A77-564A-946D-2A412E182292}" srcOrd="0" destOrd="0" presId="urn:microsoft.com/office/officeart/2005/8/layout/hierarchy2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61AFF4FC-ED3D-4E44-AFD9-99BB9AE1FEA8}" type="presOf" srcId="{85E609C2-7504-4944-B316-AF9FF279923F}" destId="{8C3AE865-B855-7F48-A42B-FC8B1F3473FA}" srcOrd="0" destOrd="0" presId="urn:microsoft.com/office/officeart/2005/8/layout/hierarchy2"/>
    <dgm:cxn modelId="{C66CCB39-745B-8346-9304-89D0BD708E45}" type="presParOf" srcId="{18F1C7CE-2A77-564A-946D-2A412E182292}" destId="{8DA6E7A2-51C2-9D45-94E1-8B2BB1481BA6}" srcOrd="0" destOrd="0" presId="urn:microsoft.com/office/officeart/2005/8/layout/hierarchy2"/>
    <dgm:cxn modelId="{D5AB5914-C619-9340-97C6-2002675D6730}" type="presParOf" srcId="{8DA6E7A2-51C2-9D45-94E1-8B2BB1481BA6}" destId="{6F6F15E5-6839-6B48-ABD9-6AB0C6AF4F92}" srcOrd="0" destOrd="0" presId="urn:microsoft.com/office/officeart/2005/8/layout/hierarchy2"/>
    <dgm:cxn modelId="{095F138C-C16E-1A4D-B8F2-592CE11C38DA}" type="presParOf" srcId="{8DA6E7A2-51C2-9D45-94E1-8B2BB1481BA6}" destId="{10641CB6-9ACB-7740-A601-6DD699A3B68E}" srcOrd="1" destOrd="0" presId="urn:microsoft.com/office/officeart/2005/8/layout/hierarchy2"/>
    <dgm:cxn modelId="{D9EF9418-2407-AC41-A927-9B3F842C409C}" type="presParOf" srcId="{10641CB6-9ACB-7740-A601-6DD699A3B68E}" destId="{73C1D605-50A3-A141-A890-731EEFCADB3C}" srcOrd="0" destOrd="0" presId="urn:microsoft.com/office/officeart/2005/8/layout/hierarchy2"/>
    <dgm:cxn modelId="{C3554069-3AC3-F74F-8DD5-26E039C5CAB0}" type="presParOf" srcId="{73C1D605-50A3-A141-A890-731EEFCADB3C}" destId="{567373D4-ABEA-4947-8227-D4CFB51BEDEF}" srcOrd="0" destOrd="0" presId="urn:microsoft.com/office/officeart/2005/8/layout/hierarchy2"/>
    <dgm:cxn modelId="{AEF9B732-87F5-3C46-BF0D-D9EA4CB57D18}" type="presParOf" srcId="{10641CB6-9ACB-7740-A601-6DD699A3B68E}" destId="{738BE8A9-ED9A-2F41-912F-A918E36C68BA}" srcOrd="1" destOrd="0" presId="urn:microsoft.com/office/officeart/2005/8/layout/hierarchy2"/>
    <dgm:cxn modelId="{C373BCC3-5D1B-7544-AA55-87328DC930DC}" type="presParOf" srcId="{738BE8A9-ED9A-2F41-912F-A918E36C68BA}" destId="{C4E6C7E4-8EA0-2146-85B1-4FFB35A663E6}" srcOrd="0" destOrd="0" presId="urn:microsoft.com/office/officeart/2005/8/layout/hierarchy2"/>
    <dgm:cxn modelId="{58FFBDFC-A05C-3243-A5F7-611B129E554C}" type="presParOf" srcId="{738BE8A9-ED9A-2F41-912F-A918E36C68BA}" destId="{7BDA8B4C-36B8-C747-823F-01A305C2169F}" srcOrd="1" destOrd="0" presId="urn:microsoft.com/office/officeart/2005/8/layout/hierarchy2"/>
    <dgm:cxn modelId="{8A0CBFD2-DBE6-A24A-92CB-FC195B3D14D9}" type="presParOf" srcId="{10641CB6-9ACB-7740-A601-6DD699A3B68E}" destId="{FD721070-053B-9543-B25A-0A7E0FCE960F}" srcOrd="2" destOrd="0" presId="urn:microsoft.com/office/officeart/2005/8/layout/hierarchy2"/>
    <dgm:cxn modelId="{D96347FE-5D9A-5940-A6C0-DA4A48CB21F5}" type="presParOf" srcId="{FD721070-053B-9543-B25A-0A7E0FCE960F}" destId="{325ED317-925F-434F-A229-091DA0BF3ED1}" srcOrd="0" destOrd="0" presId="urn:microsoft.com/office/officeart/2005/8/layout/hierarchy2"/>
    <dgm:cxn modelId="{FA0A07F1-4374-084A-B3D0-805A7E00318E}" type="presParOf" srcId="{10641CB6-9ACB-7740-A601-6DD699A3B68E}" destId="{FF98AF47-823E-8C4B-8E08-C34538C6C2F3}" srcOrd="3" destOrd="0" presId="urn:microsoft.com/office/officeart/2005/8/layout/hierarchy2"/>
    <dgm:cxn modelId="{85F7D5CA-8C05-9349-8B32-229BC2AA06B4}" type="presParOf" srcId="{FF98AF47-823E-8C4B-8E08-C34538C6C2F3}" destId="{2ED6E388-D441-6341-B8DF-B8F2659619DC}" srcOrd="0" destOrd="0" presId="urn:microsoft.com/office/officeart/2005/8/layout/hierarchy2"/>
    <dgm:cxn modelId="{323B3EA3-A8F5-B94F-B405-2AB15F8FF210}" type="presParOf" srcId="{FF98AF47-823E-8C4B-8E08-C34538C6C2F3}" destId="{F925EFC5-DF8E-DE49-A9E8-1937D6EA5C4B}" srcOrd="1" destOrd="0" presId="urn:microsoft.com/office/officeart/2005/8/layout/hierarchy2"/>
    <dgm:cxn modelId="{A82AC809-71E3-CA49-A0A3-F12CC7C27C99}" type="presParOf" srcId="{10641CB6-9ACB-7740-A601-6DD699A3B68E}" destId="{69B511AB-791F-E642-A1EA-F7616B1E420B}" srcOrd="4" destOrd="0" presId="urn:microsoft.com/office/officeart/2005/8/layout/hierarchy2"/>
    <dgm:cxn modelId="{7CBA570B-22F6-B94C-B97B-4D003D331A08}" type="presParOf" srcId="{69B511AB-791F-E642-A1EA-F7616B1E420B}" destId="{6E8DB552-C483-A84A-A61E-FDABAEBF150E}" srcOrd="0" destOrd="0" presId="urn:microsoft.com/office/officeart/2005/8/layout/hierarchy2"/>
    <dgm:cxn modelId="{C8C6F348-2DE3-1D42-B94E-F18B08FA4132}" type="presParOf" srcId="{10641CB6-9ACB-7740-A601-6DD699A3B68E}" destId="{963F9592-82B2-2543-A678-91775F745BC9}" srcOrd="5" destOrd="0" presId="urn:microsoft.com/office/officeart/2005/8/layout/hierarchy2"/>
    <dgm:cxn modelId="{5A597B60-C239-AA40-90FA-83884F78B0C6}" type="presParOf" srcId="{963F9592-82B2-2543-A678-91775F745BC9}" destId="{E019B360-F2F8-7140-9457-95B40B091EB3}" srcOrd="0" destOrd="0" presId="urn:microsoft.com/office/officeart/2005/8/layout/hierarchy2"/>
    <dgm:cxn modelId="{617D585C-970C-FA4C-AE93-568588108A79}" type="presParOf" srcId="{963F9592-82B2-2543-A678-91775F745BC9}" destId="{CD4CEB6A-8A41-A041-A244-DAEF8A55797A}" srcOrd="1" destOrd="0" presId="urn:microsoft.com/office/officeart/2005/8/layout/hierarchy2"/>
    <dgm:cxn modelId="{A5F1FD1B-EC64-7F43-B92C-631A6F99EF13}" type="presParOf" srcId="{10641CB6-9ACB-7740-A601-6DD699A3B68E}" destId="{8C3AE865-B855-7F48-A42B-FC8B1F3473FA}" srcOrd="6" destOrd="0" presId="urn:microsoft.com/office/officeart/2005/8/layout/hierarchy2"/>
    <dgm:cxn modelId="{67FA1C50-634D-8149-B288-8209AC5FECB9}" type="presParOf" srcId="{8C3AE865-B855-7F48-A42B-FC8B1F3473FA}" destId="{7AEA1DFF-F0AC-5749-90DB-46FCF4972A66}" srcOrd="0" destOrd="0" presId="urn:microsoft.com/office/officeart/2005/8/layout/hierarchy2"/>
    <dgm:cxn modelId="{D5E21375-9FF0-3541-9622-108B14B533AB}" type="presParOf" srcId="{10641CB6-9ACB-7740-A601-6DD699A3B68E}" destId="{36AF0081-AAA5-7848-847D-E3C2EDC3C1B3}" srcOrd="7" destOrd="0" presId="urn:microsoft.com/office/officeart/2005/8/layout/hierarchy2"/>
    <dgm:cxn modelId="{8C2046FC-5028-114C-BCB3-89619AC188E6}" type="presParOf" srcId="{36AF0081-AAA5-7848-847D-E3C2EDC3C1B3}" destId="{B9A9B952-CB13-144E-861C-0C6B58A927AE}" srcOrd="0" destOrd="0" presId="urn:microsoft.com/office/officeart/2005/8/layout/hierarchy2"/>
    <dgm:cxn modelId="{BDDF19D2-FA32-9143-BED3-5007C56E7AB6}" type="presParOf" srcId="{36AF0081-AAA5-7848-847D-E3C2EDC3C1B3}" destId="{05CA3125-AD98-FA44-A1FA-FC059189AA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DAEFA-ACEF-6540-B85C-712CC8CD28CB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DOCUMENTOS FISCAIS NÃO ACEITOS</a:t>
          </a:r>
          <a:endParaRPr lang="en-US" sz="20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despesa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realizada</a:t>
          </a:r>
          <a:r>
            <a:rPr lang="en-US" sz="2000" dirty="0" smtClean="0">
              <a:latin typeface="Arial"/>
              <a:cs typeface="Arial"/>
            </a:rPr>
            <a:t> antes da </a:t>
          </a:r>
          <a:r>
            <a:rPr lang="en-US" sz="2000" dirty="0" err="1" smtClean="0">
              <a:latin typeface="Arial"/>
              <a:cs typeface="Arial"/>
            </a:rPr>
            <a:t>publicação</a:t>
          </a:r>
          <a:r>
            <a:rPr lang="en-US" sz="2000" dirty="0" smtClean="0">
              <a:latin typeface="Arial"/>
              <a:cs typeface="Arial"/>
            </a:rPr>
            <a:t> da </a:t>
          </a:r>
          <a:r>
            <a:rPr lang="en-US" sz="2000" dirty="0" err="1" smtClean="0">
              <a:latin typeface="Arial"/>
              <a:cs typeface="Arial"/>
            </a:rPr>
            <a:t>aprovação</a:t>
          </a:r>
          <a:endParaRPr lang="en-US" sz="20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com data de </a:t>
          </a:r>
          <a:r>
            <a:rPr lang="en-US" sz="2000" dirty="0" err="1" smtClean="0">
              <a:latin typeface="Arial"/>
              <a:cs typeface="Arial"/>
            </a:rPr>
            <a:t>emissão</a:t>
          </a:r>
          <a:r>
            <a:rPr lang="en-US" sz="2000" dirty="0" smtClean="0">
              <a:latin typeface="Arial"/>
              <a:cs typeface="Arial"/>
            </a:rPr>
            <a:t> anterior a </a:t>
          </a:r>
          <a:r>
            <a:rPr lang="en-US" sz="2000" dirty="0" err="1" smtClean="0">
              <a:latin typeface="Arial"/>
              <a:cs typeface="Arial"/>
            </a:rPr>
            <a:t>publicação</a:t>
          </a:r>
          <a:r>
            <a:rPr lang="en-US" sz="2000" dirty="0" smtClean="0">
              <a:latin typeface="Arial"/>
              <a:cs typeface="Arial"/>
            </a:rPr>
            <a:t> da </a:t>
          </a:r>
          <a:r>
            <a:rPr lang="en-US" sz="2000" dirty="0" err="1" smtClean="0">
              <a:latin typeface="Arial"/>
              <a:cs typeface="Arial"/>
            </a:rPr>
            <a:t>aprovação</a:t>
          </a:r>
          <a:endParaRPr lang="en-US" sz="20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com data de </a:t>
          </a:r>
          <a:r>
            <a:rPr lang="en-US" sz="2000" dirty="0" err="1" smtClean="0">
              <a:latin typeface="Arial"/>
              <a:cs typeface="Arial"/>
            </a:rPr>
            <a:t>emissão</a:t>
          </a:r>
          <a:r>
            <a:rPr lang="en-US" sz="2000" dirty="0" smtClean="0">
              <a:latin typeface="Arial"/>
              <a:cs typeface="Arial"/>
            </a:rPr>
            <a:t> posterior a 60  </a:t>
          </a:r>
          <a:r>
            <a:rPr lang="en-US" sz="2000" dirty="0" err="1" smtClean="0">
              <a:latin typeface="Arial"/>
              <a:cs typeface="Arial"/>
            </a:rPr>
            <a:t>dias</a:t>
          </a:r>
          <a:r>
            <a:rPr lang="en-US" sz="2000" dirty="0" smtClean="0">
              <a:latin typeface="Arial"/>
              <a:cs typeface="Arial"/>
            </a:rPr>
            <a:t> do </a:t>
          </a:r>
          <a:r>
            <a:rPr lang="en-US" sz="2000" dirty="0" err="1" smtClean="0">
              <a:latin typeface="Arial"/>
              <a:cs typeface="Arial"/>
            </a:rPr>
            <a:t>débito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na</a:t>
          </a:r>
          <a:r>
            <a:rPr lang="en-US" sz="2000" dirty="0" smtClean="0">
              <a:latin typeface="Arial"/>
              <a:cs typeface="Arial"/>
            </a:rPr>
            <a:t> conta de movimentação</a:t>
          </a:r>
          <a:endParaRPr lang="en-US" sz="20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sem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identificação</a:t>
          </a:r>
          <a:r>
            <a:rPr lang="en-US" sz="2000" dirty="0" smtClean="0">
              <a:latin typeface="Arial"/>
              <a:cs typeface="Arial"/>
            </a:rPr>
            <a:t> do </a:t>
          </a:r>
          <a:r>
            <a:rPr lang="en-US" sz="2000" dirty="0" err="1" smtClean="0">
              <a:latin typeface="Arial"/>
              <a:cs typeface="Arial"/>
            </a:rPr>
            <a:t>nome</a:t>
          </a:r>
          <a:r>
            <a:rPr lang="en-US" sz="2000" dirty="0" smtClean="0">
              <a:latin typeface="Arial"/>
              <a:cs typeface="Arial"/>
            </a:rPr>
            <a:t> do </a:t>
          </a:r>
          <a:r>
            <a:rPr lang="en-US" sz="2000" dirty="0" err="1" smtClean="0">
              <a:latin typeface="Arial"/>
              <a:cs typeface="Arial"/>
            </a:rPr>
            <a:t>projeto</a:t>
          </a:r>
          <a:r>
            <a:rPr lang="en-US" sz="2000" dirty="0" smtClean="0">
              <a:latin typeface="Arial"/>
              <a:cs typeface="Arial"/>
            </a:rPr>
            <a:t> e </a:t>
          </a:r>
          <a:r>
            <a:rPr lang="en-US" sz="2000" dirty="0" err="1" smtClean="0">
              <a:latin typeface="Arial"/>
              <a:cs typeface="Arial"/>
            </a:rPr>
            <a:t>numeração</a:t>
          </a:r>
          <a:r>
            <a:rPr lang="en-US" sz="2000" dirty="0" smtClean="0">
              <a:latin typeface="Arial"/>
              <a:cs typeface="Arial"/>
            </a:rPr>
            <a:t> junto a ANCINE</a:t>
          </a:r>
          <a:endParaRPr lang="en-US" sz="20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E28B6625-E150-CF48-AEFE-0681569501D2}">
      <dgm:prSet custT="1"/>
      <dgm:spPr/>
      <dgm:t>
        <a:bodyPr/>
        <a:lstStyle/>
        <a:p>
          <a:r>
            <a:rPr lang="en-US" sz="2000" dirty="0" err="1" smtClean="0">
              <a:latin typeface="Arial"/>
              <a:cs typeface="Arial"/>
            </a:rPr>
            <a:t>referente</a:t>
          </a:r>
          <a:r>
            <a:rPr lang="en-US" sz="2000" dirty="0" smtClean="0">
              <a:latin typeface="Arial"/>
              <a:cs typeface="Arial"/>
            </a:rPr>
            <a:t> a </a:t>
          </a:r>
          <a:r>
            <a:rPr lang="en-US" sz="2000" dirty="0" err="1" smtClean="0">
              <a:latin typeface="Arial"/>
              <a:cs typeface="Arial"/>
            </a:rPr>
            <a:t>produto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ou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serviço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para</a:t>
          </a:r>
          <a:r>
            <a:rPr lang="en-US" sz="2000" dirty="0" smtClean="0">
              <a:latin typeface="Arial"/>
              <a:cs typeface="Arial"/>
            </a:rPr>
            <a:t> o </a:t>
          </a:r>
          <a:r>
            <a:rPr lang="en-US" sz="2000" dirty="0" err="1" smtClean="0">
              <a:latin typeface="Arial"/>
              <a:cs typeface="Arial"/>
            </a:rPr>
            <a:t>qual</a:t>
          </a:r>
          <a:r>
            <a:rPr lang="en-US" sz="2000" dirty="0" smtClean="0">
              <a:latin typeface="Arial"/>
              <a:cs typeface="Arial"/>
            </a:rPr>
            <a:t> o </a:t>
          </a:r>
          <a:r>
            <a:rPr lang="en-US" sz="2000" dirty="0" err="1" smtClean="0">
              <a:latin typeface="Arial"/>
              <a:cs typeface="Arial"/>
            </a:rPr>
            <a:t>emissor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não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esteja</a:t>
          </a:r>
          <a:r>
            <a:rPr lang="en-US" sz="2000" dirty="0" smtClean="0">
              <a:latin typeface="Arial"/>
              <a:cs typeface="Arial"/>
            </a:rPr>
            <a:t> </a:t>
          </a:r>
          <a:r>
            <a:rPr lang="en-US" sz="2000" dirty="0" err="1" smtClean="0">
              <a:latin typeface="Arial"/>
              <a:cs typeface="Arial"/>
            </a:rPr>
            <a:t>habilitado</a:t>
          </a:r>
          <a:endParaRPr lang="en-US" sz="2000" dirty="0">
            <a:latin typeface="Arial"/>
            <a:cs typeface="Arial"/>
          </a:endParaRPr>
        </a:p>
      </dgm:t>
    </dgm:pt>
    <dgm:pt modelId="{DA8807D2-5599-3C43-A407-ABF0113A5388}" type="parTrans" cxnId="{83698B55-3FD8-0D46-8064-20BFC7BB992F}">
      <dgm:prSet/>
      <dgm:spPr/>
      <dgm:t>
        <a:bodyPr/>
        <a:lstStyle/>
        <a:p>
          <a:endParaRPr lang="en-US"/>
        </a:p>
      </dgm:t>
    </dgm:pt>
    <dgm:pt modelId="{C31065B9-5F16-5B4E-86CF-2510A859C1C8}" type="sibTrans" cxnId="{83698B55-3FD8-0D46-8064-20BFC7BB992F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 custScaleX="140759" custScaleY="122272" custLinFactNeighborX="-745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5" custLinFactNeighborX="9533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5" custScaleX="128699" custScaleY="113915" custRadScaleRad="108116" custRadScaleInc="59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53A9DA-4241-7442-B238-F0ABBB26CD27}" type="pres">
      <dgm:prSet presAssocID="{041688A3-AC84-7348-B9BF-FF5F4528A3AD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5" custScaleX="129125" custScaleY="113915" custRadScaleRad="121761" custRadScaleInc="-26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876-B6D4-AC4C-9B6C-C0CEFB3543E2}" type="pres">
      <dgm:prSet presAssocID="{13A854E2-E875-A34A-A1F8-CA7202A7A3A7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2" presStyleCnt="5" custScaleX="131665" custScaleY="125686" custRadScaleRad="100067" custRadScaleInc="-5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217BBF-71BD-E84E-B754-A36BB102C8DA}" type="pres">
      <dgm:prSet presAssocID="{85E609C2-7504-4944-B316-AF9FF279923F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078E144C-9486-1344-AAAC-E7C49EC19439}" type="pres">
      <dgm:prSet presAssocID="{B807F456-06FF-0B4A-AE9E-BA6BC29A87A2}" presName="node" presStyleLbl="node1" presStyleIdx="3" presStyleCnt="5" custScaleX="129126" custScaleY="113915" custRadScaleRad="113568" custRadScaleInc="180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E52D-D994-0046-80A2-26BF9622D2BE}" type="pres">
      <dgm:prSet presAssocID="{DA8807D2-5599-3C43-A407-ABF0113A5388}" presName="parTrans" presStyleLbl="bgSibTrans2D1" presStyleIdx="4" presStyleCnt="5" custLinFactNeighborX="-8099"/>
      <dgm:spPr/>
      <dgm:t>
        <a:bodyPr/>
        <a:lstStyle/>
        <a:p>
          <a:endParaRPr lang="pt-BR"/>
        </a:p>
      </dgm:t>
    </dgm:pt>
    <dgm:pt modelId="{28886DC9-678A-AF4A-8469-C09E6BE9F47A}" type="pres">
      <dgm:prSet presAssocID="{E28B6625-E150-CF48-AEFE-0681569501D2}" presName="node" presStyleLbl="node1" presStyleIdx="4" presStyleCnt="5" custScaleX="128699" custScaleY="113915" custRadScaleRad="105537" custRadScaleInc="-6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63CE35-814C-0445-BD32-701B0AA99E5F}" type="presOf" srcId="{7DC8612B-A697-F74E-9227-734E70DEA1B8}" destId="{A94B6956-1356-1A43-904C-EA7263D68B1E}" srcOrd="0" destOrd="0" presId="urn:microsoft.com/office/officeart/2005/8/layout/radial4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5D5CA920-0AD8-4845-BBDB-D319EFC92D30}" type="presOf" srcId="{13A854E2-E875-A34A-A1F8-CA7202A7A3A7}" destId="{B1CD1876-B6D4-AC4C-9B6C-C0CEFB3543E2}" srcOrd="0" destOrd="0" presId="urn:microsoft.com/office/officeart/2005/8/layout/radial4"/>
    <dgm:cxn modelId="{FEAFC460-8D14-AC4F-98D0-81EFD816F270}" type="presOf" srcId="{FCE725A9-9D97-214B-83DD-E465EA397466}" destId="{333C8243-70A2-F74B-B400-A7C075F637F1}" srcOrd="0" destOrd="0" presId="urn:microsoft.com/office/officeart/2005/8/layout/radial4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8F6DBE40-89C0-6740-8C2B-C7A9B2880CE3}" type="presOf" srcId="{774DCF97-0D6D-2E47-B711-7A9F482659CB}" destId="{5B321803-F3D9-8C4A-9CBD-34161D84ECF0}" srcOrd="0" destOrd="0" presId="urn:microsoft.com/office/officeart/2005/8/layout/radial4"/>
    <dgm:cxn modelId="{43C5FEDD-A352-AA4A-81A2-84695ECD0998}" type="presOf" srcId="{85E609C2-7504-4944-B316-AF9FF279923F}" destId="{4F217BBF-71BD-E84E-B754-A36BB102C8DA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1C5FB992-3F94-4441-B288-6EE8655DC397}" type="presOf" srcId="{041688A3-AC84-7348-B9BF-FF5F4528A3AD}" destId="{B653A9DA-4241-7442-B238-F0ABBB26CD27}" srcOrd="0" destOrd="0" presId="urn:microsoft.com/office/officeart/2005/8/layout/radial4"/>
    <dgm:cxn modelId="{4A7BCD10-1648-2345-B9A2-00FF60D17755}" type="presOf" srcId="{86E01073-DCA4-8E4D-A7BB-7B8BD3D7D42B}" destId="{A632D6C9-D6FD-4C43-ADD1-054B05002315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8B388A79-FB3D-724B-ACB5-03320CD89FC8}" type="presOf" srcId="{ECAB7F34-F083-864F-B80A-0BB605EF5A1F}" destId="{35CBCD17-CDD8-6941-92A7-7D22B695F781}" srcOrd="0" destOrd="0" presId="urn:microsoft.com/office/officeart/2005/8/layout/radial4"/>
    <dgm:cxn modelId="{B007EE7F-0178-574E-8DBF-C155DFDF8C32}" type="presOf" srcId="{B807F456-06FF-0B4A-AE9E-BA6BC29A87A2}" destId="{078E144C-9486-1344-AAAC-E7C49EC19439}" srcOrd="0" destOrd="0" presId="urn:microsoft.com/office/officeart/2005/8/layout/radial4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A5A68941-E612-B74B-BBC1-0157DAF817B8}" type="presOf" srcId="{D85953D7-1183-1640-96FF-CC59AB61E12B}" destId="{5AE0A5FA-1B32-5C45-B63A-55327213071A}" srcOrd="0" destOrd="0" presId="urn:microsoft.com/office/officeart/2005/8/layout/radial4"/>
    <dgm:cxn modelId="{CAB18EC7-5748-5B4E-886E-53C888D8B629}" type="presOf" srcId="{DA8807D2-5599-3C43-A407-ABF0113A5388}" destId="{97C7E52D-D994-0046-80A2-26BF9622D2BE}" srcOrd="0" destOrd="0" presId="urn:microsoft.com/office/officeart/2005/8/layout/radial4"/>
    <dgm:cxn modelId="{83698B55-3FD8-0D46-8064-20BFC7BB992F}" srcId="{774DCF97-0D6D-2E47-B711-7A9F482659CB}" destId="{E28B6625-E150-CF48-AEFE-0681569501D2}" srcOrd="4" destOrd="0" parTransId="{DA8807D2-5599-3C43-A407-ABF0113A5388}" sibTransId="{C31065B9-5F16-5B4E-86CF-2510A859C1C8}"/>
    <dgm:cxn modelId="{5A656A36-206C-714F-9964-3283E12C2133}" type="presOf" srcId="{E28B6625-E150-CF48-AEFE-0681569501D2}" destId="{28886DC9-678A-AF4A-8469-C09E6BE9F47A}" srcOrd="0" destOrd="0" presId="urn:microsoft.com/office/officeart/2005/8/layout/radial4"/>
    <dgm:cxn modelId="{DBA95C0D-B40A-F848-AE45-E7FBBCE7AD1E}" type="presParOf" srcId="{35CBCD17-CDD8-6941-92A7-7D22B695F781}" destId="{5B321803-F3D9-8C4A-9CBD-34161D84ECF0}" srcOrd="0" destOrd="0" presId="urn:microsoft.com/office/officeart/2005/8/layout/radial4"/>
    <dgm:cxn modelId="{A9B051F6-D453-6646-B242-E0378C0DA9A1}" type="presParOf" srcId="{35CBCD17-CDD8-6941-92A7-7D22B695F781}" destId="{5AE0A5FA-1B32-5C45-B63A-55327213071A}" srcOrd="1" destOrd="0" presId="urn:microsoft.com/office/officeart/2005/8/layout/radial4"/>
    <dgm:cxn modelId="{A33A5D41-94D1-3C45-8302-63704B50726E}" type="presParOf" srcId="{35CBCD17-CDD8-6941-92A7-7D22B695F781}" destId="{A632D6C9-D6FD-4C43-ADD1-054B05002315}" srcOrd="2" destOrd="0" presId="urn:microsoft.com/office/officeart/2005/8/layout/radial4"/>
    <dgm:cxn modelId="{4761E46D-CDAB-FF47-8BF3-00ED20056280}" type="presParOf" srcId="{35CBCD17-CDD8-6941-92A7-7D22B695F781}" destId="{B653A9DA-4241-7442-B238-F0ABBB26CD27}" srcOrd="3" destOrd="0" presId="urn:microsoft.com/office/officeart/2005/8/layout/radial4"/>
    <dgm:cxn modelId="{68DBFA84-C692-504B-847A-664CF62DCA70}" type="presParOf" srcId="{35CBCD17-CDD8-6941-92A7-7D22B695F781}" destId="{333C8243-70A2-F74B-B400-A7C075F637F1}" srcOrd="4" destOrd="0" presId="urn:microsoft.com/office/officeart/2005/8/layout/radial4"/>
    <dgm:cxn modelId="{5F9BDC41-06F6-6744-A924-CB89E79AAF57}" type="presParOf" srcId="{35CBCD17-CDD8-6941-92A7-7D22B695F781}" destId="{B1CD1876-B6D4-AC4C-9B6C-C0CEFB3543E2}" srcOrd="5" destOrd="0" presId="urn:microsoft.com/office/officeart/2005/8/layout/radial4"/>
    <dgm:cxn modelId="{E0FD52BB-1278-4848-8560-63EEEA306D5E}" type="presParOf" srcId="{35CBCD17-CDD8-6941-92A7-7D22B695F781}" destId="{A94B6956-1356-1A43-904C-EA7263D68B1E}" srcOrd="6" destOrd="0" presId="urn:microsoft.com/office/officeart/2005/8/layout/radial4"/>
    <dgm:cxn modelId="{1E61D267-1603-CD40-ADD5-25F20DF4B140}" type="presParOf" srcId="{35CBCD17-CDD8-6941-92A7-7D22B695F781}" destId="{4F217BBF-71BD-E84E-B754-A36BB102C8DA}" srcOrd="7" destOrd="0" presId="urn:microsoft.com/office/officeart/2005/8/layout/radial4"/>
    <dgm:cxn modelId="{DB50AF0D-2F31-5F42-BEEA-F6B4C59C4BE4}" type="presParOf" srcId="{35CBCD17-CDD8-6941-92A7-7D22B695F781}" destId="{078E144C-9486-1344-AAAC-E7C49EC19439}" srcOrd="8" destOrd="0" presId="urn:microsoft.com/office/officeart/2005/8/layout/radial4"/>
    <dgm:cxn modelId="{D94855DA-DCD1-4548-BF2A-FDF3237C45C5}" type="presParOf" srcId="{35CBCD17-CDD8-6941-92A7-7D22B695F781}" destId="{97C7E52D-D994-0046-80A2-26BF9622D2BE}" srcOrd="9" destOrd="0" presId="urn:microsoft.com/office/officeart/2005/8/layout/radial4"/>
    <dgm:cxn modelId="{00DC2011-B09B-B842-BF5D-1BA0592AE6DD}" type="presParOf" srcId="{35CBCD17-CDD8-6941-92A7-7D22B695F781}" destId="{28886DC9-678A-AF4A-8469-C09E6BE9F4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B5BF16-272B-4C53-BA0B-5224E9B121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6ECD7C-0D22-46AB-8E99-201DF12AA0CD}">
      <dgm:prSet phldrT="[Texto]"/>
      <dgm:spPr/>
      <dgm:t>
        <a:bodyPr/>
        <a:lstStyle/>
        <a:p>
          <a:r>
            <a:rPr lang="pt-BR" dirty="0" smtClean="0"/>
            <a:t>DESENHO DO NEGÓCIO</a:t>
          </a:r>
          <a:endParaRPr lang="pt-BR" dirty="0"/>
        </a:p>
      </dgm:t>
    </dgm:pt>
    <dgm:pt modelId="{E87AC18E-2787-45E2-BABE-FACAB07B52B4}" type="parTrans" cxnId="{5D582D3C-6D3B-48D5-B691-DBCB58F0617C}">
      <dgm:prSet/>
      <dgm:spPr/>
      <dgm:t>
        <a:bodyPr/>
        <a:lstStyle/>
        <a:p>
          <a:endParaRPr lang="pt-BR"/>
        </a:p>
      </dgm:t>
    </dgm:pt>
    <dgm:pt modelId="{68E80874-C27E-4DCA-8280-288A304BEA9A}" type="sibTrans" cxnId="{5D582D3C-6D3B-48D5-B691-DBCB58F0617C}">
      <dgm:prSet/>
      <dgm:spPr/>
      <dgm:t>
        <a:bodyPr/>
        <a:lstStyle/>
        <a:p>
          <a:endParaRPr lang="pt-BR"/>
        </a:p>
      </dgm:t>
    </dgm:pt>
    <dgm:pt modelId="{BDBDAE09-7BA2-45D2-9096-1112EA92F82F}">
      <dgm:prSet phldrT="[Texto]"/>
      <dgm:spPr/>
      <dgm:t>
        <a:bodyPr/>
        <a:lstStyle/>
        <a:p>
          <a:r>
            <a:rPr lang="pt-BR" dirty="0" smtClean="0"/>
            <a:t>MARCA</a:t>
          </a:r>
          <a:endParaRPr lang="pt-BR" dirty="0"/>
        </a:p>
      </dgm:t>
    </dgm:pt>
    <dgm:pt modelId="{F03E5390-9773-435D-9AB3-CC2A2D24ABD6}" type="parTrans" cxnId="{1EA3CE79-CA07-4419-A20C-7902BAADEDF1}">
      <dgm:prSet/>
      <dgm:spPr/>
      <dgm:t>
        <a:bodyPr/>
        <a:lstStyle/>
        <a:p>
          <a:endParaRPr lang="pt-BR"/>
        </a:p>
      </dgm:t>
    </dgm:pt>
    <dgm:pt modelId="{41538415-47F3-4D7C-BCD2-551AEDD3B828}" type="sibTrans" cxnId="{1EA3CE79-CA07-4419-A20C-7902BAADEDF1}">
      <dgm:prSet/>
      <dgm:spPr/>
      <dgm:t>
        <a:bodyPr/>
        <a:lstStyle/>
        <a:p>
          <a:endParaRPr lang="pt-BR"/>
        </a:p>
      </dgm:t>
    </dgm:pt>
    <dgm:pt modelId="{A5491A7A-C39B-46E3-A0F1-93FBCB7B7E62}">
      <dgm:prSet phldrT="[Texto]"/>
      <dgm:spPr/>
      <dgm:t>
        <a:bodyPr/>
        <a:lstStyle/>
        <a:p>
          <a:r>
            <a:rPr lang="pt-BR" dirty="0" smtClean="0"/>
            <a:t>FUNDING</a:t>
          </a:r>
          <a:endParaRPr lang="pt-BR" dirty="0"/>
        </a:p>
      </dgm:t>
    </dgm:pt>
    <dgm:pt modelId="{FCE51EA9-4BB6-4BA6-8EEB-D177C86BF769}" type="parTrans" cxnId="{E2370886-D53E-46EE-BE75-3F202579A4A0}">
      <dgm:prSet/>
      <dgm:spPr/>
      <dgm:t>
        <a:bodyPr/>
        <a:lstStyle/>
        <a:p>
          <a:endParaRPr lang="pt-BR"/>
        </a:p>
      </dgm:t>
    </dgm:pt>
    <dgm:pt modelId="{5C9A41EF-8B1B-4A03-BA56-E52E3DACCA9A}" type="sibTrans" cxnId="{E2370886-D53E-46EE-BE75-3F202579A4A0}">
      <dgm:prSet/>
      <dgm:spPr/>
      <dgm:t>
        <a:bodyPr/>
        <a:lstStyle/>
        <a:p>
          <a:endParaRPr lang="pt-BR"/>
        </a:p>
      </dgm:t>
    </dgm:pt>
    <dgm:pt modelId="{2DA8AE27-4A65-4F36-9A88-B2D5FC2C7991}">
      <dgm:prSet/>
      <dgm:spPr/>
      <dgm:t>
        <a:bodyPr/>
        <a:lstStyle/>
        <a:p>
          <a:r>
            <a:rPr lang="pt-BR" dirty="0" smtClean="0"/>
            <a:t>EXECUÇÃO</a:t>
          </a:r>
          <a:endParaRPr lang="pt-BR" dirty="0"/>
        </a:p>
      </dgm:t>
    </dgm:pt>
    <dgm:pt modelId="{D1713A11-5757-44C1-A881-40E381532F99}" type="parTrans" cxnId="{622368F4-B5B5-4750-A109-AD4BE8EE6241}">
      <dgm:prSet/>
      <dgm:spPr/>
      <dgm:t>
        <a:bodyPr/>
        <a:lstStyle/>
        <a:p>
          <a:endParaRPr lang="pt-BR"/>
        </a:p>
      </dgm:t>
    </dgm:pt>
    <dgm:pt modelId="{DAF23CBC-C5BE-4E47-9F81-F3B33C818A28}" type="sibTrans" cxnId="{622368F4-B5B5-4750-A109-AD4BE8EE6241}">
      <dgm:prSet/>
      <dgm:spPr/>
      <dgm:t>
        <a:bodyPr/>
        <a:lstStyle/>
        <a:p>
          <a:endParaRPr lang="pt-BR"/>
        </a:p>
      </dgm:t>
    </dgm:pt>
    <dgm:pt modelId="{20A1781B-896D-41DD-8685-F5D619408137}" type="pres">
      <dgm:prSet presAssocID="{CFB5BF16-272B-4C53-BA0B-5224E9B121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846345-169C-4EAF-AFC9-EBD294C43584}" type="pres">
      <dgm:prSet presAssocID="{516ECD7C-0D22-46AB-8E99-201DF12AA0CD}" presName="root1" presStyleCnt="0"/>
      <dgm:spPr/>
    </dgm:pt>
    <dgm:pt modelId="{18EDC16B-0EAE-4A5D-A911-B22AE21274CF}" type="pres">
      <dgm:prSet presAssocID="{516ECD7C-0D22-46AB-8E99-201DF12AA0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60A2358-DA75-41CC-BC68-F5A50C6DE5F0}" type="pres">
      <dgm:prSet presAssocID="{516ECD7C-0D22-46AB-8E99-201DF12AA0CD}" presName="level2hierChild" presStyleCnt="0"/>
      <dgm:spPr/>
    </dgm:pt>
    <dgm:pt modelId="{22BFB5A4-ED33-4333-9E67-B7BAAA7E0194}" type="pres">
      <dgm:prSet presAssocID="{F03E5390-9773-435D-9AB3-CC2A2D24ABD6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106FD91A-B1AE-4BDA-AC1D-4038DE761FF6}" type="pres">
      <dgm:prSet presAssocID="{F03E5390-9773-435D-9AB3-CC2A2D24ABD6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22607B4-6ED3-4B02-A550-949B9134BA3E}" type="pres">
      <dgm:prSet presAssocID="{BDBDAE09-7BA2-45D2-9096-1112EA92F82F}" presName="root2" presStyleCnt="0"/>
      <dgm:spPr/>
    </dgm:pt>
    <dgm:pt modelId="{BDEA0DCB-9E3C-4E9C-B01A-7299D338DA26}" type="pres">
      <dgm:prSet presAssocID="{BDBDAE09-7BA2-45D2-9096-1112EA92F82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F09696-18DE-4106-9587-4F371B1B6EA3}" type="pres">
      <dgm:prSet presAssocID="{BDBDAE09-7BA2-45D2-9096-1112EA92F82F}" presName="level3hierChild" presStyleCnt="0"/>
      <dgm:spPr/>
    </dgm:pt>
    <dgm:pt modelId="{69095BC9-D019-42A5-9385-4BB64477727B}" type="pres">
      <dgm:prSet presAssocID="{FCE51EA9-4BB6-4BA6-8EEB-D177C86BF769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E4427503-AEDA-4F95-9B95-59BB75A81783}" type="pres">
      <dgm:prSet presAssocID="{FCE51EA9-4BB6-4BA6-8EEB-D177C86BF769}" presName="connTx" presStyleLbl="parChTrans1D2" presStyleIdx="1" presStyleCnt="3"/>
      <dgm:spPr/>
      <dgm:t>
        <a:bodyPr/>
        <a:lstStyle/>
        <a:p>
          <a:endParaRPr lang="pt-BR"/>
        </a:p>
      </dgm:t>
    </dgm:pt>
    <dgm:pt modelId="{47DECB96-9D27-4058-B23F-8F7706CBF84D}" type="pres">
      <dgm:prSet presAssocID="{A5491A7A-C39B-46E3-A0F1-93FBCB7B7E62}" presName="root2" presStyleCnt="0"/>
      <dgm:spPr/>
    </dgm:pt>
    <dgm:pt modelId="{C8225B39-FC28-4E11-8C4E-629634611E7B}" type="pres">
      <dgm:prSet presAssocID="{A5491A7A-C39B-46E3-A0F1-93FBCB7B7E6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C5DBC1-351C-4A59-97B4-9C99A3883021}" type="pres">
      <dgm:prSet presAssocID="{A5491A7A-C39B-46E3-A0F1-93FBCB7B7E62}" presName="level3hierChild" presStyleCnt="0"/>
      <dgm:spPr/>
    </dgm:pt>
    <dgm:pt modelId="{8CE3E708-9AF4-45D4-93F8-E7C8F9C9B1FF}" type="pres">
      <dgm:prSet presAssocID="{D1713A11-5757-44C1-A881-40E381532F99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469F2998-D38F-48DE-8242-9D7EDF414892}" type="pres">
      <dgm:prSet presAssocID="{D1713A11-5757-44C1-A881-40E381532F99}" presName="connTx" presStyleLbl="parChTrans1D2" presStyleIdx="2" presStyleCnt="3"/>
      <dgm:spPr/>
      <dgm:t>
        <a:bodyPr/>
        <a:lstStyle/>
        <a:p>
          <a:endParaRPr lang="pt-BR"/>
        </a:p>
      </dgm:t>
    </dgm:pt>
    <dgm:pt modelId="{2E66257C-D876-4A44-832A-AEB528953906}" type="pres">
      <dgm:prSet presAssocID="{2DA8AE27-4A65-4F36-9A88-B2D5FC2C7991}" presName="root2" presStyleCnt="0"/>
      <dgm:spPr/>
    </dgm:pt>
    <dgm:pt modelId="{8701087B-9DA2-4F70-895D-2F4D0BBDBCAF}" type="pres">
      <dgm:prSet presAssocID="{2DA8AE27-4A65-4F36-9A88-B2D5FC2C799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CB4FD3-C0C9-425A-AA06-61350506078F}" type="pres">
      <dgm:prSet presAssocID="{2DA8AE27-4A65-4F36-9A88-B2D5FC2C7991}" presName="level3hierChild" presStyleCnt="0"/>
      <dgm:spPr/>
    </dgm:pt>
  </dgm:ptLst>
  <dgm:cxnLst>
    <dgm:cxn modelId="{BC6E5A29-E58E-4419-81C0-4B0D15BAA55E}" type="presOf" srcId="{D1713A11-5757-44C1-A881-40E381532F99}" destId="{8CE3E708-9AF4-45D4-93F8-E7C8F9C9B1FF}" srcOrd="0" destOrd="0" presId="urn:microsoft.com/office/officeart/2005/8/layout/hierarchy2"/>
    <dgm:cxn modelId="{91AE80A4-A129-46C0-8580-5966C44A4C5F}" type="presOf" srcId="{F03E5390-9773-435D-9AB3-CC2A2D24ABD6}" destId="{22BFB5A4-ED33-4333-9E67-B7BAAA7E0194}" srcOrd="0" destOrd="0" presId="urn:microsoft.com/office/officeart/2005/8/layout/hierarchy2"/>
    <dgm:cxn modelId="{53CBBD13-596F-4332-BDC3-AA61DB844D5A}" type="presOf" srcId="{A5491A7A-C39B-46E3-A0F1-93FBCB7B7E62}" destId="{C8225B39-FC28-4E11-8C4E-629634611E7B}" srcOrd="0" destOrd="0" presId="urn:microsoft.com/office/officeart/2005/8/layout/hierarchy2"/>
    <dgm:cxn modelId="{A39444D0-E7FD-44BA-9D49-92288FC3B506}" type="presOf" srcId="{D1713A11-5757-44C1-A881-40E381532F99}" destId="{469F2998-D38F-48DE-8242-9D7EDF414892}" srcOrd="1" destOrd="0" presId="urn:microsoft.com/office/officeart/2005/8/layout/hierarchy2"/>
    <dgm:cxn modelId="{5D582D3C-6D3B-48D5-B691-DBCB58F0617C}" srcId="{CFB5BF16-272B-4C53-BA0B-5224E9B1219E}" destId="{516ECD7C-0D22-46AB-8E99-201DF12AA0CD}" srcOrd="0" destOrd="0" parTransId="{E87AC18E-2787-45E2-BABE-FACAB07B52B4}" sibTransId="{68E80874-C27E-4DCA-8280-288A304BEA9A}"/>
    <dgm:cxn modelId="{D9C5BA2C-FADF-4B77-A07A-2DF33E23011F}" type="presOf" srcId="{F03E5390-9773-435D-9AB3-CC2A2D24ABD6}" destId="{106FD91A-B1AE-4BDA-AC1D-4038DE761FF6}" srcOrd="1" destOrd="0" presId="urn:microsoft.com/office/officeart/2005/8/layout/hierarchy2"/>
    <dgm:cxn modelId="{67033C05-C208-480B-9404-9E337ABE353F}" type="presOf" srcId="{CFB5BF16-272B-4C53-BA0B-5224E9B1219E}" destId="{20A1781B-896D-41DD-8685-F5D619408137}" srcOrd="0" destOrd="0" presId="urn:microsoft.com/office/officeart/2005/8/layout/hierarchy2"/>
    <dgm:cxn modelId="{7A08C23F-AFD0-4F07-B2E4-67CDF3AECCB6}" type="presOf" srcId="{BDBDAE09-7BA2-45D2-9096-1112EA92F82F}" destId="{BDEA0DCB-9E3C-4E9C-B01A-7299D338DA26}" srcOrd="0" destOrd="0" presId="urn:microsoft.com/office/officeart/2005/8/layout/hierarchy2"/>
    <dgm:cxn modelId="{B171AAA9-B7B5-42BB-A187-99A4BF5C573F}" type="presOf" srcId="{516ECD7C-0D22-46AB-8E99-201DF12AA0CD}" destId="{18EDC16B-0EAE-4A5D-A911-B22AE21274CF}" srcOrd="0" destOrd="0" presId="urn:microsoft.com/office/officeart/2005/8/layout/hierarchy2"/>
    <dgm:cxn modelId="{226C2017-7037-4A23-9635-9337FC3FB32B}" type="presOf" srcId="{FCE51EA9-4BB6-4BA6-8EEB-D177C86BF769}" destId="{E4427503-AEDA-4F95-9B95-59BB75A81783}" srcOrd="1" destOrd="0" presId="urn:microsoft.com/office/officeart/2005/8/layout/hierarchy2"/>
    <dgm:cxn modelId="{2163984D-AECE-4A52-B4ED-E47E54D8B27F}" type="presOf" srcId="{2DA8AE27-4A65-4F36-9A88-B2D5FC2C7991}" destId="{8701087B-9DA2-4F70-895D-2F4D0BBDBCAF}" srcOrd="0" destOrd="0" presId="urn:microsoft.com/office/officeart/2005/8/layout/hierarchy2"/>
    <dgm:cxn modelId="{E2370886-D53E-46EE-BE75-3F202579A4A0}" srcId="{516ECD7C-0D22-46AB-8E99-201DF12AA0CD}" destId="{A5491A7A-C39B-46E3-A0F1-93FBCB7B7E62}" srcOrd="1" destOrd="0" parTransId="{FCE51EA9-4BB6-4BA6-8EEB-D177C86BF769}" sibTransId="{5C9A41EF-8B1B-4A03-BA56-E52E3DACCA9A}"/>
    <dgm:cxn modelId="{1EA3CE79-CA07-4419-A20C-7902BAADEDF1}" srcId="{516ECD7C-0D22-46AB-8E99-201DF12AA0CD}" destId="{BDBDAE09-7BA2-45D2-9096-1112EA92F82F}" srcOrd="0" destOrd="0" parTransId="{F03E5390-9773-435D-9AB3-CC2A2D24ABD6}" sibTransId="{41538415-47F3-4D7C-BCD2-551AEDD3B828}"/>
    <dgm:cxn modelId="{4A507ED7-FA34-45A9-BF8B-9A9CE0BAA9A1}" type="presOf" srcId="{FCE51EA9-4BB6-4BA6-8EEB-D177C86BF769}" destId="{69095BC9-D019-42A5-9385-4BB64477727B}" srcOrd="0" destOrd="0" presId="urn:microsoft.com/office/officeart/2005/8/layout/hierarchy2"/>
    <dgm:cxn modelId="{622368F4-B5B5-4750-A109-AD4BE8EE6241}" srcId="{516ECD7C-0D22-46AB-8E99-201DF12AA0CD}" destId="{2DA8AE27-4A65-4F36-9A88-B2D5FC2C7991}" srcOrd="2" destOrd="0" parTransId="{D1713A11-5757-44C1-A881-40E381532F99}" sibTransId="{DAF23CBC-C5BE-4E47-9F81-F3B33C818A28}"/>
    <dgm:cxn modelId="{5FACD522-220C-4595-804A-3EE992B955F4}" type="presParOf" srcId="{20A1781B-896D-41DD-8685-F5D619408137}" destId="{0E846345-169C-4EAF-AFC9-EBD294C43584}" srcOrd="0" destOrd="0" presId="urn:microsoft.com/office/officeart/2005/8/layout/hierarchy2"/>
    <dgm:cxn modelId="{AB4A2FAE-D0E1-47A8-A516-4C1867145DAF}" type="presParOf" srcId="{0E846345-169C-4EAF-AFC9-EBD294C43584}" destId="{18EDC16B-0EAE-4A5D-A911-B22AE21274CF}" srcOrd="0" destOrd="0" presId="urn:microsoft.com/office/officeart/2005/8/layout/hierarchy2"/>
    <dgm:cxn modelId="{B525750B-6F33-4C71-8400-07135D907F92}" type="presParOf" srcId="{0E846345-169C-4EAF-AFC9-EBD294C43584}" destId="{860A2358-DA75-41CC-BC68-F5A50C6DE5F0}" srcOrd="1" destOrd="0" presId="urn:microsoft.com/office/officeart/2005/8/layout/hierarchy2"/>
    <dgm:cxn modelId="{9BB6596D-6723-436D-B344-18309096433E}" type="presParOf" srcId="{860A2358-DA75-41CC-BC68-F5A50C6DE5F0}" destId="{22BFB5A4-ED33-4333-9E67-B7BAAA7E0194}" srcOrd="0" destOrd="0" presId="urn:microsoft.com/office/officeart/2005/8/layout/hierarchy2"/>
    <dgm:cxn modelId="{D56B780D-6A6C-4D3F-8FCF-1615F1004DC5}" type="presParOf" srcId="{22BFB5A4-ED33-4333-9E67-B7BAAA7E0194}" destId="{106FD91A-B1AE-4BDA-AC1D-4038DE761FF6}" srcOrd="0" destOrd="0" presId="urn:microsoft.com/office/officeart/2005/8/layout/hierarchy2"/>
    <dgm:cxn modelId="{974FC2EF-7621-49B8-99A4-57BEB6207D68}" type="presParOf" srcId="{860A2358-DA75-41CC-BC68-F5A50C6DE5F0}" destId="{322607B4-6ED3-4B02-A550-949B9134BA3E}" srcOrd="1" destOrd="0" presId="urn:microsoft.com/office/officeart/2005/8/layout/hierarchy2"/>
    <dgm:cxn modelId="{216393D2-0D86-4557-BA4B-66DCFE4D1C83}" type="presParOf" srcId="{322607B4-6ED3-4B02-A550-949B9134BA3E}" destId="{BDEA0DCB-9E3C-4E9C-B01A-7299D338DA26}" srcOrd="0" destOrd="0" presId="urn:microsoft.com/office/officeart/2005/8/layout/hierarchy2"/>
    <dgm:cxn modelId="{AF5D20CE-4EB5-43CC-8D6C-00CD3B543B08}" type="presParOf" srcId="{322607B4-6ED3-4B02-A550-949B9134BA3E}" destId="{85F09696-18DE-4106-9587-4F371B1B6EA3}" srcOrd="1" destOrd="0" presId="urn:microsoft.com/office/officeart/2005/8/layout/hierarchy2"/>
    <dgm:cxn modelId="{F613A5E4-8674-4944-BB25-02F7B7AD92CE}" type="presParOf" srcId="{860A2358-DA75-41CC-BC68-F5A50C6DE5F0}" destId="{69095BC9-D019-42A5-9385-4BB64477727B}" srcOrd="2" destOrd="0" presId="urn:microsoft.com/office/officeart/2005/8/layout/hierarchy2"/>
    <dgm:cxn modelId="{DACA26F9-0D24-4B53-AFE5-167D1B935B5E}" type="presParOf" srcId="{69095BC9-D019-42A5-9385-4BB64477727B}" destId="{E4427503-AEDA-4F95-9B95-59BB75A81783}" srcOrd="0" destOrd="0" presId="urn:microsoft.com/office/officeart/2005/8/layout/hierarchy2"/>
    <dgm:cxn modelId="{A4D8C48D-5D21-421E-843C-3CCD19980886}" type="presParOf" srcId="{860A2358-DA75-41CC-BC68-F5A50C6DE5F0}" destId="{47DECB96-9D27-4058-B23F-8F7706CBF84D}" srcOrd="3" destOrd="0" presId="urn:microsoft.com/office/officeart/2005/8/layout/hierarchy2"/>
    <dgm:cxn modelId="{4CD4341B-E8A0-41D8-8F3F-A9552E59EA53}" type="presParOf" srcId="{47DECB96-9D27-4058-B23F-8F7706CBF84D}" destId="{C8225B39-FC28-4E11-8C4E-629634611E7B}" srcOrd="0" destOrd="0" presId="urn:microsoft.com/office/officeart/2005/8/layout/hierarchy2"/>
    <dgm:cxn modelId="{1DA9B03A-46C1-4721-8671-B5E743B711E4}" type="presParOf" srcId="{47DECB96-9D27-4058-B23F-8F7706CBF84D}" destId="{D9C5DBC1-351C-4A59-97B4-9C99A3883021}" srcOrd="1" destOrd="0" presId="urn:microsoft.com/office/officeart/2005/8/layout/hierarchy2"/>
    <dgm:cxn modelId="{3812456C-082D-4A47-8DAC-29EA96D48B41}" type="presParOf" srcId="{860A2358-DA75-41CC-BC68-F5A50C6DE5F0}" destId="{8CE3E708-9AF4-45D4-93F8-E7C8F9C9B1FF}" srcOrd="4" destOrd="0" presId="urn:microsoft.com/office/officeart/2005/8/layout/hierarchy2"/>
    <dgm:cxn modelId="{76277E82-A333-406D-99C3-BEC71D000691}" type="presParOf" srcId="{8CE3E708-9AF4-45D4-93F8-E7C8F9C9B1FF}" destId="{469F2998-D38F-48DE-8242-9D7EDF414892}" srcOrd="0" destOrd="0" presId="urn:microsoft.com/office/officeart/2005/8/layout/hierarchy2"/>
    <dgm:cxn modelId="{78D0EA14-F6F1-462A-9077-D3F58730AE6D}" type="presParOf" srcId="{860A2358-DA75-41CC-BC68-F5A50C6DE5F0}" destId="{2E66257C-D876-4A44-832A-AEB528953906}" srcOrd="5" destOrd="0" presId="urn:microsoft.com/office/officeart/2005/8/layout/hierarchy2"/>
    <dgm:cxn modelId="{32431990-7C7A-4103-BAEE-D6B9BA08EE96}" type="presParOf" srcId="{2E66257C-D876-4A44-832A-AEB528953906}" destId="{8701087B-9DA2-4F70-895D-2F4D0BBDBCAF}" srcOrd="0" destOrd="0" presId="urn:microsoft.com/office/officeart/2005/8/layout/hierarchy2"/>
    <dgm:cxn modelId="{D2242DCA-19A4-4125-8CA3-B54A4B5E41D9}" type="presParOf" srcId="{2E66257C-D876-4A44-832A-AEB528953906}" destId="{CACB4FD3-C0C9-425A-AA06-61350506078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DOCUMENTOS SEM VALOR FISCAL</a:t>
          </a:r>
          <a:endParaRPr lang="en-US" sz="2400" dirty="0">
            <a:latin typeface="Arial"/>
            <a:cs typeface="Arial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ORÇAMENTOS</a:t>
          </a:r>
          <a:endParaRPr lang="en-US" sz="2400" dirty="0">
            <a:latin typeface="Arial"/>
            <a:cs typeface="Arial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PEDIDOS DE COMPRA</a:t>
          </a:r>
          <a:endParaRPr lang="en-US" sz="2400" dirty="0">
            <a:latin typeface="Arial"/>
            <a:cs typeface="Arial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ORDENS DE SERVIÇO / COMPRA</a:t>
          </a:r>
          <a:endParaRPr lang="en-US" sz="2400" dirty="0">
            <a:latin typeface="Arial"/>
            <a:cs typeface="Arial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VOUCHER DE ABASTECIMENTO</a:t>
          </a:r>
          <a:endParaRPr lang="en-US" sz="2400" dirty="0">
            <a:latin typeface="Arial"/>
            <a:cs typeface="Arial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B1185C19-64C6-CD4C-9554-CBCD819F11DA}">
      <dgm:prSet custT="1"/>
      <dgm:spPr/>
      <dgm:t>
        <a:bodyPr/>
        <a:lstStyle/>
        <a:p>
          <a:r>
            <a:rPr lang="en-US" sz="2300" dirty="0" smtClean="0">
              <a:latin typeface="Arial"/>
              <a:cs typeface="Arial"/>
            </a:rPr>
            <a:t>TÍQUETES OU CUPONS DE CAIXA S/DECRIÇÃO</a:t>
          </a:r>
          <a:endParaRPr lang="en-US" sz="2300" dirty="0">
            <a:latin typeface="Arial"/>
            <a:cs typeface="Arial"/>
          </a:endParaRPr>
        </a:p>
      </dgm:t>
    </dgm:pt>
    <dgm:pt modelId="{66B88ABB-6BA4-8245-B73F-7ED7F7411DF7}" type="parTrans" cxnId="{CE1EE4E9-33B8-2746-A1F6-98DC09C77663}">
      <dgm:prSet/>
      <dgm:spPr/>
      <dgm:t>
        <a:bodyPr/>
        <a:lstStyle/>
        <a:p>
          <a:endParaRPr lang="en-US"/>
        </a:p>
      </dgm:t>
    </dgm:pt>
    <dgm:pt modelId="{E78B6396-5428-104C-B5FE-AAE68D64FA44}" type="sibTrans" cxnId="{CE1EE4E9-33B8-2746-A1F6-98DC09C77663}">
      <dgm:prSet/>
      <dgm:spPr/>
      <dgm:t>
        <a:bodyPr/>
        <a:lstStyle/>
        <a:p>
          <a:endParaRPr lang="en-US"/>
        </a:p>
      </dgm:t>
    </dgm:pt>
    <dgm:pt modelId="{A9A0E3F5-5054-0E47-B5E2-65DBBAD4BAC0}">
      <dgm:prSet custT="1"/>
      <dgm:spPr/>
      <dgm:t>
        <a:bodyPr/>
        <a:lstStyle/>
        <a:p>
          <a:r>
            <a:rPr lang="en-US" sz="2400" dirty="0" smtClean="0">
              <a:latin typeface="Arial"/>
              <a:cs typeface="Arial"/>
            </a:rPr>
            <a:t>FATURAS</a:t>
          </a:r>
          <a:endParaRPr lang="en-US" sz="2400" dirty="0">
            <a:latin typeface="Arial"/>
            <a:cs typeface="Arial"/>
          </a:endParaRPr>
        </a:p>
      </dgm:t>
    </dgm:pt>
    <dgm:pt modelId="{67B771BD-60DC-CE47-B2CB-0F1CCBB4CB80}" type="parTrans" cxnId="{6B1FB042-769B-8E42-9D0C-4EA8318DFAD4}">
      <dgm:prSet/>
      <dgm:spPr/>
      <dgm:t>
        <a:bodyPr/>
        <a:lstStyle/>
        <a:p>
          <a:endParaRPr lang="en-US"/>
        </a:p>
      </dgm:t>
    </dgm:pt>
    <dgm:pt modelId="{53F36822-FE7D-D945-8C3C-2F54A766C58B}" type="sibTrans" cxnId="{6B1FB042-769B-8E42-9D0C-4EA8318DFAD4}">
      <dgm:prSet/>
      <dgm:spPr/>
      <dgm:t>
        <a:bodyPr/>
        <a:lstStyle/>
        <a:p>
          <a:endParaRPr lang="en-US"/>
        </a:p>
      </dgm:t>
    </dgm:pt>
    <dgm:pt modelId="{18F1C7CE-2A77-564A-946D-2A412E182292}" type="pres">
      <dgm:prSet presAssocID="{ECAB7F34-F083-864F-B80A-0BB605EF5A1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A6E7A2-51C2-9D45-94E1-8B2BB1481BA6}" type="pres">
      <dgm:prSet presAssocID="{774DCF97-0D6D-2E47-B711-7A9F482659CB}" presName="root1" presStyleCnt="0"/>
      <dgm:spPr/>
    </dgm:pt>
    <dgm:pt modelId="{6F6F15E5-6839-6B48-ABD9-6AB0C6AF4F92}" type="pres">
      <dgm:prSet presAssocID="{774DCF97-0D6D-2E47-B711-7A9F482659CB}" presName="LevelOneTextNode" presStyleLbl="node0" presStyleIdx="0" presStyleCnt="1" custScaleX="229599" custScaleY="214437" custLinFactNeighborX="-70134" custLinFactNeighborY="-50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641CB6-9ACB-7740-A601-6DD699A3B68E}" type="pres">
      <dgm:prSet presAssocID="{774DCF97-0D6D-2E47-B711-7A9F482659CB}" presName="level2hierChild" presStyleCnt="0"/>
      <dgm:spPr/>
    </dgm:pt>
    <dgm:pt modelId="{73C1D605-50A3-A141-A890-731EEFCADB3C}" type="pres">
      <dgm:prSet presAssocID="{D85953D7-1183-1640-96FF-CC59AB61E12B}" presName="conn2-1" presStyleLbl="parChTrans1D2" presStyleIdx="0" presStyleCnt="6"/>
      <dgm:spPr/>
      <dgm:t>
        <a:bodyPr/>
        <a:lstStyle/>
        <a:p>
          <a:endParaRPr lang="pt-BR"/>
        </a:p>
      </dgm:t>
    </dgm:pt>
    <dgm:pt modelId="{567373D4-ABEA-4947-8227-D4CFB51BEDEF}" type="pres">
      <dgm:prSet presAssocID="{D85953D7-1183-1640-96FF-CC59AB61E12B}" presName="connTx" presStyleLbl="parChTrans1D2" presStyleIdx="0" presStyleCnt="6"/>
      <dgm:spPr/>
      <dgm:t>
        <a:bodyPr/>
        <a:lstStyle/>
        <a:p>
          <a:endParaRPr lang="pt-BR"/>
        </a:p>
      </dgm:t>
    </dgm:pt>
    <dgm:pt modelId="{738BE8A9-ED9A-2F41-912F-A918E36C68BA}" type="pres">
      <dgm:prSet presAssocID="{86E01073-DCA4-8E4D-A7BB-7B8BD3D7D42B}" presName="root2" presStyleCnt="0"/>
      <dgm:spPr/>
    </dgm:pt>
    <dgm:pt modelId="{C4E6C7E4-8EA0-2146-85B1-4FFB35A663E6}" type="pres">
      <dgm:prSet presAssocID="{86E01073-DCA4-8E4D-A7BB-7B8BD3D7D42B}" presName="LevelTwoTextNode" presStyleLbl="node2" presStyleIdx="0" presStyleCnt="6" custScaleX="277834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A8B4C-36B8-C747-823F-01A305C2169F}" type="pres">
      <dgm:prSet presAssocID="{86E01073-DCA4-8E4D-A7BB-7B8BD3D7D42B}" presName="level3hierChild" presStyleCnt="0"/>
      <dgm:spPr/>
    </dgm:pt>
    <dgm:pt modelId="{FD721070-053B-9543-B25A-0A7E0FCE960F}" type="pres">
      <dgm:prSet presAssocID="{041688A3-AC84-7348-B9BF-FF5F4528A3AD}" presName="conn2-1" presStyleLbl="parChTrans1D2" presStyleIdx="1" presStyleCnt="6"/>
      <dgm:spPr/>
      <dgm:t>
        <a:bodyPr/>
        <a:lstStyle/>
        <a:p>
          <a:endParaRPr lang="pt-BR"/>
        </a:p>
      </dgm:t>
    </dgm:pt>
    <dgm:pt modelId="{325ED317-925F-434F-A229-091DA0BF3ED1}" type="pres">
      <dgm:prSet presAssocID="{041688A3-AC84-7348-B9BF-FF5F4528A3AD}" presName="connTx" presStyleLbl="parChTrans1D2" presStyleIdx="1" presStyleCnt="6"/>
      <dgm:spPr/>
      <dgm:t>
        <a:bodyPr/>
        <a:lstStyle/>
        <a:p>
          <a:endParaRPr lang="pt-BR"/>
        </a:p>
      </dgm:t>
    </dgm:pt>
    <dgm:pt modelId="{FF98AF47-823E-8C4B-8E08-C34538C6C2F3}" type="pres">
      <dgm:prSet presAssocID="{FCE725A9-9D97-214B-83DD-E465EA397466}" presName="root2" presStyleCnt="0"/>
      <dgm:spPr/>
    </dgm:pt>
    <dgm:pt modelId="{2ED6E388-D441-6341-B8DF-B8F2659619DC}" type="pres">
      <dgm:prSet presAssocID="{FCE725A9-9D97-214B-83DD-E465EA397466}" presName="LevelTwoTextNode" presStyleLbl="node2" presStyleIdx="1" presStyleCnt="6" custScaleX="277834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5EFC5-DF8E-DE49-A9E8-1937D6EA5C4B}" type="pres">
      <dgm:prSet presAssocID="{FCE725A9-9D97-214B-83DD-E465EA397466}" presName="level3hierChild" presStyleCnt="0"/>
      <dgm:spPr/>
    </dgm:pt>
    <dgm:pt modelId="{69B511AB-791F-E642-A1EA-F7616B1E420B}" type="pres">
      <dgm:prSet presAssocID="{13A854E2-E875-A34A-A1F8-CA7202A7A3A7}" presName="conn2-1" presStyleLbl="parChTrans1D2" presStyleIdx="2" presStyleCnt="6"/>
      <dgm:spPr/>
      <dgm:t>
        <a:bodyPr/>
        <a:lstStyle/>
        <a:p>
          <a:endParaRPr lang="pt-BR"/>
        </a:p>
      </dgm:t>
    </dgm:pt>
    <dgm:pt modelId="{6E8DB552-C483-A84A-A61E-FDABAEBF150E}" type="pres">
      <dgm:prSet presAssocID="{13A854E2-E875-A34A-A1F8-CA7202A7A3A7}" presName="connTx" presStyleLbl="parChTrans1D2" presStyleIdx="2" presStyleCnt="6"/>
      <dgm:spPr/>
      <dgm:t>
        <a:bodyPr/>
        <a:lstStyle/>
        <a:p>
          <a:endParaRPr lang="pt-BR"/>
        </a:p>
      </dgm:t>
    </dgm:pt>
    <dgm:pt modelId="{963F9592-82B2-2543-A678-91775F745BC9}" type="pres">
      <dgm:prSet presAssocID="{7DC8612B-A697-F74E-9227-734E70DEA1B8}" presName="root2" presStyleCnt="0"/>
      <dgm:spPr/>
    </dgm:pt>
    <dgm:pt modelId="{E019B360-F2F8-7140-9457-95B40B091EB3}" type="pres">
      <dgm:prSet presAssocID="{7DC8612B-A697-F74E-9227-734E70DEA1B8}" presName="LevelTwoTextNode" presStyleLbl="node2" presStyleIdx="2" presStyleCnt="6" custScaleX="277834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CEB6A-8A41-A041-A244-DAEF8A55797A}" type="pres">
      <dgm:prSet presAssocID="{7DC8612B-A697-F74E-9227-734E70DEA1B8}" presName="level3hierChild" presStyleCnt="0"/>
      <dgm:spPr/>
    </dgm:pt>
    <dgm:pt modelId="{8C3AE865-B855-7F48-A42B-FC8B1F3473FA}" type="pres">
      <dgm:prSet presAssocID="{85E609C2-7504-4944-B316-AF9FF279923F}" presName="conn2-1" presStyleLbl="parChTrans1D2" presStyleIdx="3" presStyleCnt="6"/>
      <dgm:spPr/>
      <dgm:t>
        <a:bodyPr/>
        <a:lstStyle/>
        <a:p>
          <a:endParaRPr lang="pt-BR"/>
        </a:p>
      </dgm:t>
    </dgm:pt>
    <dgm:pt modelId="{7AEA1DFF-F0AC-5749-90DB-46FCF4972A66}" type="pres">
      <dgm:prSet presAssocID="{85E609C2-7504-4944-B316-AF9FF279923F}" presName="connTx" presStyleLbl="parChTrans1D2" presStyleIdx="3" presStyleCnt="6"/>
      <dgm:spPr/>
      <dgm:t>
        <a:bodyPr/>
        <a:lstStyle/>
        <a:p>
          <a:endParaRPr lang="pt-BR"/>
        </a:p>
      </dgm:t>
    </dgm:pt>
    <dgm:pt modelId="{36AF0081-AAA5-7848-847D-E3C2EDC3C1B3}" type="pres">
      <dgm:prSet presAssocID="{B807F456-06FF-0B4A-AE9E-BA6BC29A87A2}" presName="root2" presStyleCnt="0"/>
      <dgm:spPr/>
    </dgm:pt>
    <dgm:pt modelId="{B9A9B952-CB13-144E-861C-0C6B58A927AE}" type="pres">
      <dgm:prSet presAssocID="{B807F456-06FF-0B4A-AE9E-BA6BC29A87A2}" presName="LevelTwoTextNode" presStyleLbl="node2" presStyleIdx="3" presStyleCnt="6" custScaleX="277834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A3125-AD98-FA44-A1FA-FC059189AA16}" type="pres">
      <dgm:prSet presAssocID="{B807F456-06FF-0B4A-AE9E-BA6BC29A87A2}" presName="level3hierChild" presStyleCnt="0"/>
      <dgm:spPr/>
    </dgm:pt>
    <dgm:pt modelId="{29B125BB-79C7-D346-BCD3-C8F2EC6AF5BE}" type="pres">
      <dgm:prSet presAssocID="{66B88ABB-6BA4-8245-B73F-7ED7F7411DF7}" presName="conn2-1" presStyleLbl="parChTrans1D2" presStyleIdx="4" presStyleCnt="6"/>
      <dgm:spPr/>
      <dgm:t>
        <a:bodyPr/>
        <a:lstStyle/>
        <a:p>
          <a:endParaRPr lang="pt-BR"/>
        </a:p>
      </dgm:t>
    </dgm:pt>
    <dgm:pt modelId="{0732D6E9-0591-DA43-AC84-387185948D3A}" type="pres">
      <dgm:prSet presAssocID="{66B88ABB-6BA4-8245-B73F-7ED7F7411DF7}" presName="connTx" presStyleLbl="parChTrans1D2" presStyleIdx="4" presStyleCnt="6"/>
      <dgm:spPr/>
      <dgm:t>
        <a:bodyPr/>
        <a:lstStyle/>
        <a:p>
          <a:endParaRPr lang="pt-BR"/>
        </a:p>
      </dgm:t>
    </dgm:pt>
    <dgm:pt modelId="{11D46AC5-4B7E-3E41-B3D6-B4C5E7609FA7}" type="pres">
      <dgm:prSet presAssocID="{B1185C19-64C6-CD4C-9554-CBCD819F11DA}" presName="root2" presStyleCnt="0"/>
      <dgm:spPr/>
    </dgm:pt>
    <dgm:pt modelId="{29FE12EA-FC57-2B42-A844-A9FE313A7376}" type="pres">
      <dgm:prSet presAssocID="{B1185C19-64C6-CD4C-9554-CBCD819F11DA}" presName="LevelTwoTextNode" presStyleLbl="node2" presStyleIdx="4" presStyleCnt="6" custScaleX="277655" custScaleY="106525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257A6-01AD-6444-BF01-48B75A8016EE}" type="pres">
      <dgm:prSet presAssocID="{B1185C19-64C6-CD4C-9554-CBCD819F11DA}" presName="level3hierChild" presStyleCnt="0"/>
      <dgm:spPr/>
    </dgm:pt>
    <dgm:pt modelId="{4DCB9FCB-A875-9E45-B73C-7ECC99977183}" type="pres">
      <dgm:prSet presAssocID="{67B771BD-60DC-CE47-B2CB-0F1CCBB4CB80}" presName="conn2-1" presStyleLbl="parChTrans1D2" presStyleIdx="5" presStyleCnt="6"/>
      <dgm:spPr/>
      <dgm:t>
        <a:bodyPr/>
        <a:lstStyle/>
        <a:p>
          <a:endParaRPr lang="pt-BR"/>
        </a:p>
      </dgm:t>
    </dgm:pt>
    <dgm:pt modelId="{205640E3-5045-0546-8519-F4843F4A3C44}" type="pres">
      <dgm:prSet presAssocID="{67B771BD-60DC-CE47-B2CB-0F1CCBB4CB80}" presName="connTx" presStyleLbl="parChTrans1D2" presStyleIdx="5" presStyleCnt="6"/>
      <dgm:spPr/>
      <dgm:t>
        <a:bodyPr/>
        <a:lstStyle/>
        <a:p>
          <a:endParaRPr lang="pt-BR"/>
        </a:p>
      </dgm:t>
    </dgm:pt>
    <dgm:pt modelId="{D305CBFE-F64A-6547-980A-86FCC2D236E7}" type="pres">
      <dgm:prSet presAssocID="{A9A0E3F5-5054-0E47-B5E2-65DBBAD4BAC0}" presName="root2" presStyleCnt="0"/>
      <dgm:spPr/>
    </dgm:pt>
    <dgm:pt modelId="{09A95B74-A0A9-174A-B766-EF0C0A93429F}" type="pres">
      <dgm:prSet presAssocID="{A9A0E3F5-5054-0E47-B5E2-65DBBAD4BAC0}" presName="LevelTwoTextNode" presStyleLbl="node2" presStyleIdx="5" presStyleCnt="6" custScaleX="277834" custLinFactNeighborX="26741" custLinFactNeighborY="2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C4C4A8-1A47-134F-A710-BAB9F123EDDD}" type="pres">
      <dgm:prSet presAssocID="{A9A0E3F5-5054-0E47-B5E2-65DBBAD4BAC0}" presName="level3hierChild" presStyleCnt="0"/>
      <dgm:spPr/>
    </dgm:pt>
  </dgm:ptLst>
  <dgm:cxnLst>
    <dgm:cxn modelId="{EB36A2BB-F93D-6849-AECD-EB7163038B85}" type="presOf" srcId="{66B88ABB-6BA4-8245-B73F-7ED7F7411DF7}" destId="{29B125BB-79C7-D346-BCD3-C8F2EC6AF5BE}" srcOrd="0" destOrd="0" presId="urn:microsoft.com/office/officeart/2005/8/layout/hierarchy2"/>
    <dgm:cxn modelId="{683FA5AF-6E93-7240-AE04-663ABD419C1C}" type="presOf" srcId="{ECAB7F34-F083-864F-B80A-0BB605EF5A1F}" destId="{18F1C7CE-2A77-564A-946D-2A412E182292}" srcOrd="0" destOrd="0" presId="urn:microsoft.com/office/officeart/2005/8/layout/hierarchy2"/>
    <dgm:cxn modelId="{7DB31274-6C87-5B4D-8FC3-A24298C4B2BB}" type="presOf" srcId="{774DCF97-0D6D-2E47-B711-7A9F482659CB}" destId="{6F6F15E5-6839-6B48-ABD9-6AB0C6AF4F92}" srcOrd="0" destOrd="0" presId="urn:microsoft.com/office/officeart/2005/8/layout/hierarchy2"/>
    <dgm:cxn modelId="{C5F52409-A6EC-C445-8A65-62D291E8AD3B}" type="presOf" srcId="{041688A3-AC84-7348-B9BF-FF5F4528A3AD}" destId="{FD721070-053B-9543-B25A-0A7E0FCE960F}" srcOrd="0" destOrd="0" presId="urn:microsoft.com/office/officeart/2005/8/layout/hierarchy2"/>
    <dgm:cxn modelId="{6B1FB042-769B-8E42-9D0C-4EA8318DFAD4}" srcId="{774DCF97-0D6D-2E47-B711-7A9F482659CB}" destId="{A9A0E3F5-5054-0E47-B5E2-65DBBAD4BAC0}" srcOrd="5" destOrd="0" parTransId="{67B771BD-60DC-CE47-B2CB-0F1CCBB4CB80}" sibTransId="{53F36822-FE7D-D945-8C3C-2F54A766C58B}"/>
    <dgm:cxn modelId="{10ABBF13-C393-3B45-AF57-23DA17F93705}" type="presOf" srcId="{85E609C2-7504-4944-B316-AF9FF279923F}" destId="{7AEA1DFF-F0AC-5749-90DB-46FCF4972A66}" srcOrd="1" destOrd="0" presId="urn:microsoft.com/office/officeart/2005/8/layout/hierarchy2"/>
    <dgm:cxn modelId="{E6EAFAE0-A278-314E-A9F4-03C65A725B11}" type="presOf" srcId="{13A854E2-E875-A34A-A1F8-CA7202A7A3A7}" destId="{6E8DB552-C483-A84A-A61E-FDABAEBF150E}" srcOrd="1" destOrd="0" presId="urn:microsoft.com/office/officeart/2005/8/layout/hierarchy2"/>
    <dgm:cxn modelId="{40DC4238-496E-7A4F-A658-04975F3F8261}" type="presOf" srcId="{85E609C2-7504-4944-B316-AF9FF279923F}" destId="{8C3AE865-B855-7F48-A42B-FC8B1F3473FA}" srcOrd="0" destOrd="0" presId="urn:microsoft.com/office/officeart/2005/8/layout/hierarchy2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9454A6F5-8D2E-524F-89C4-2D0BC7624274}" type="presOf" srcId="{7DC8612B-A697-F74E-9227-734E70DEA1B8}" destId="{E019B360-F2F8-7140-9457-95B40B091EB3}" srcOrd="0" destOrd="0" presId="urn:microsoft.com/office/officeart/2005/8/layout/hierarchy2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44CB2426-36D3-104A-827D-958C753073E1}" type="presOf" srcId="{86E01073-DCA4-8E4D-A7BB-7B8BD3D7D42B}" destId="{C4E6C7E4-8EA0-2146-85B1-4FFB35A663E6}" srcOrd="0" destOrd="0" presId="urn:microsoft.com/office/officeart/2005/8/layout/hierarchy2"/>
    <dgm:cxn modelId="{244FA464-FF4A-3B43-B011-112926638A00}" type="presOf" srcId="{041688A3-AC84-7348-B9BF-FF5F4528A3AD}" destId="{325ED317-925F-434F-A229-091DA0BF3ED1}" srcOrd="1" destOrd="0" presId="urn:microsoft.com/office/officeart/2005/8/layout/hierarchy2"/>
    <dgm:cxn modelId="{5D81840A-4D50-C94C-8625-60E8218DD5A0}" type="presOf" srcId="{D85953D7-1183-1640-96FF-CC59AB61E12B}" destId="{567373D4-ABEA-4947-8227-D4CFB51BEDEF}" srcOrd="1" destOrd="0" presId="urn:microsoft.com/office/officeart/2005/8/layout/hierarchy2"/>
    <dgm:cxn modelId="{B33084EC-FB86-E549-825A-053EF1208BD6}" type="presOf" srcId="{B807F456-06FF-0B4A-AE9E-BA6BC29A87A2}" destId="{B9A9B952-CB13-144E-861C-0C6B58A927AE}" srcOrd="0" destOrd="0" presId="urn:microsoft.com/office/officeart/2005/8/layout/hierarchy2"/>
    <dgm:cxn modelId="{5F6EEAB5-82C7-534B-AD3A-E0135B569408}" type="presOf" srcId="{13A854E2-E875-A34A-A1F8-CA7202A7A3A7}" destId="{69B511AB-791F-E642-A1EA-F7616B1E420B}" srcOrd="0" destOrd="0" presId="urn:microsoft.com/office/officeart/2005/8/layout/hierarchy2"/>
    <dgm:cxn modelId="{424B8BE8-C3FA-6449-B886-7BE7D7E95C7F}" type="presOf" srcId="{67B771BD-60DC-CE47-B2CB-0F1CCBB4CB80}" destId="{205640E3-5045-0546-8519-F4843F4A3C44}" srcOrd="1" destOrd="0" presId="urn:microsoft.com/office/officeart/2005/8/layout/hierarchy2"/>
    <dgm:cxn modelId="{07935BF8-17A2-A049-BC10-9E2CB4A4F268}" type="presOf" srcId="{67B771BD-60DC-CE47-B2CB-0F1CCBB4CB80}" destId="{4DCB9FCB-A875-9E45-B73C-7ECC99977183}" srcOrd="0" destOrd="0" presId="urn:microsoft.com/office/officeart/2005/8/layout/hierarchy2"/>
    <dgm:cxn modelId="{9C696A69-8BE2-2D47-A727-27B04267E79C}" type="presOf" srcId="{FCE725A9-9D97-214B-83DD-E465EA397466}" destId="{2ED6E388-D441-6341-B8DF-B8F2659619DC}" srcOrd="0" destOrd="0" presId="urn:microsoft.com/office/officeart/2005/8/layout/hierarchy2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BB88D7DB-9CF3-8A46-90DE-CCD6BA4FCCCE}" type="presOf" srcId="{D85953D7-1183-1640-96FF-CC59AB61E12B}" destId="{73C1D605-50A3-A141-A890-731EEFCADB3C}" srcOrd="0" destOrd="0" presId="urn:microsoft.com/office/officeart/2005/8/layout/hierarchy2"/>
    <dgm:cxn modelId="{86D58301-8596-CC43-8335-1EE3C6A2178E}" type="presOf" srcId="{B1185C19-64C6-CD4C-9554-CBCD819F11DA}" destId="{29FE12EA-FC57-2B42-A844-A9FE313A7376}" srcOrd="0" destOrd="0" presId="urn:microsoft.com/office/officeart/2005/8/layout/hierarchy2"/>
    <dgm:cxn modelId="{FA6AE491-8007-E640-8576-1062BDA5713B}" type="presOf" srcId="{66B88ABB-6BA4-8245-B73F-7ED7F7411DF7}" destId="{0732D6E9-0591-DA43-AC84-387185948D3A}" srcOrd="1" destOrd="0" presId="urn:microsoft.com/office/officeart/2005/8/layout/hierarchy2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CE1EE4E9-33B8-2746-A1F6-98DC09C77663}" srcId="{774DCF97-0D6D-2E47-B711-7A9F482659CB}" destId="{B1185C19-64C6-CD4C-9554-CBCD819F11DA}" srcOrd="4" destOrd="0" parTransId="{66B88ABB-6BA4-8245-B73F-7ED7F7411DF7}" sibTransId="{E78B6396-5428-104C-B5FE-AAE68D64FA44}"/>
    <dgm:cxn modelId="{75058AFD-A0FE-AB42-847E-F1F9792D9BFF}" type="presOf" srcId="{A9A0E3F5-5054-0E47-B5E2-65DBBAD4BAC0}" destId="{09A95B74-A0A9-174A-B766-EF0C0A93429F}" srcOrd="0" destOrd="0" presId="urn:microsoft.com/office/officeart/2005/8/layout/hierarchy2"/>
    <dgm:cxn modelId="{5D6EA999-6E1F-254B-881D-EE8D32AD4BF6}" type="presParOf" srcId="{18F1C7CE-2A77-564A-946D-2A412E182292}" destId="{8DA6E7A2-51C2-9D45-94E1-8B2BB1481BA6}" srcOrd="0" destOrd="0" presId="urn:microsoft.com/office/officeart/2005/8/layout/hierarchy2"/>
    <dgm:cxn modelId="{6385791D-76BA-AF41-927A-27C9DACE8247}" type="presParOf" srcId="{8DA6E7A2-51C2-9D45-94E1-8B2BB1481BA6}" destId="{6F6F15E5-6839-6B48-ABD9-6AB0C6AF4F92}" srcOrd="0" destOrd="0" presId="urn:microsoft.com/office/officeart/2005/8/layout/hierarchy2"/>
    <dgm:cxn modelId="{8D7A898D-BDD3-8046-A9CE-3EF54CBB83AD}" type="presParOf" srcId="{8DA6E7A2-51C2-9D45-94E1-8B2BB1481BA6}" destId="{10641CB6-9ACB-7740-A601-6DD699A3B68E}" srcOrd="1" destOrd="0" presId="urn:microsoft.com/office/officeart/2005/8/layout/hierarchy2"/>
    <dgm:cxn modelId="{245735B9-1CE6-FD4D-90D3-20585B06AE66}" type="presParOf" srcId="{10641CB6-9ACB-7740-A601-6DD699A3B68E}" destId="{73C1D605-50A3-A141-A890-731EEFCADB3C}" srcOrd="0" destOrd="0" presId="urn:microsoft.com/office/officeart/2005/8/layout/hierarchy2"/>
    <dgm:cxn modelId="{66FFB7C6-4C63-3749-A2FB-4D061AEF8A9A}" type="presParOf" srcId="{73C1D605-50A3-A141-A890-731EEFCADB3C}" destId="{567373D4-ABEA-4947-8227-D4CFB51BEDEF}" srcOrd="0" destOrd="0" presId="urn:microsoft.com/office/officeart/2005/8/layout/hierarchy2"/>
    <dgm:cxn modelId="{E027748C-7C99-0243-AB70-8BA5F6CC79E8}" type="presParOf" srcId="{10641CB6-9ACB-7740-A601-6DD699A3B68E}" destId="{738BE8A9-ED9A-2F41-912F-A918E36C68BA}" srcOrd="1" destOrd="0" presId="urn:microsoft.com/office/officeart/2005/8/layout/hierarchy2"/>
    <dgm:cxn modelId="{5B4CD983-6F42-604A-BB85-7ECF5EDA044A}" type="presParOf" srcId="{738BE8A9-ED9A-2F41-912F-A918E36C68BA}" destId="{C4E6C7E4-8EA0-2146-85B1-4FFB35A663E6}" srcOrd="0" destOrd="0" presId="urn:microsoft.com/office/officeart/2005/8/layout/hierarchy2"/>
    <dgm:cxn modelId="{6F202D5C-BC4A-624C-B678-C4AC1A225CDC}" type="presParOf" srcId="{738BE8A9-ED9A-2F41-912F-A918E36C68BA}" destId="{7BDA8B4C-36B8-C747-823F-01A305C2169F}" srcOrd="1" destOrd="0" presId="urn:microsoft.com/office/officeart/2005/8/layout/hierarchy2"/>
    <dgm:cxn modelId="{37DD9E67-78CF-2646-9DCB-CC9D357DE90F}" type="presParOf" srcId="{10641CB6-9ACB-7740-A601-6DD699A3B68E}" destId="{FD721070-053B-9543-B25A-0A7E0FCE960F}" srcOrd="2" destOrd="0" presId="urn:microsoft.com/office/officeart/2005/8/layout/hierarchy2"/>
    <dgm:cxn modelId="{DF232AA4-74FB-4049-9C6A-09F2F3471CB8}" type="presParOf" srcId="{FD721070-053B-9543-B25A-0A7E0FCE960F}" destId="{325ED317-925F-434F-A229-091DA0BF3ED1}" srcOrd="0" destOrd="0" presId="urn:microsoft.com/office/officeart/2005/8/layout/hierarchy2"/>
    <dgm:cxn modelId="{D365F3B2-ABD4-BC44-A14D-09F65E7A73CF}" type="presParOf" srcId="{10641CB6-9ACB-7740-A601-6DD699A3B68E}" destId="{FF98AF47-823E-8C4B-8E08-C34538C6C2F3}" srcOrd="3" destOrd="0" presId="urn:microsoft.com/office/officeart/2005/8/layout/hierarchy2"/>
    <dgm:cxn modelId="{62FACCD7-C16B-3849-BF49-D836E6EE67A1}" type="presParOf" srcId="{FF98AF47-823E-8C4B-8E08-C34538C6C2F3}" destId="{2ED6E388-D441-6341-B8DF-B8F2659619DC}" srcOrd="0" destOrd="0" presId="urn:microsoft.com/office/officeart/2005/8/layout/hierarchy2"/>
    <dgm:cxn modelId="{D831F2A5-F858-C94B-8525-87F747BB2672}" type="presParOf" srcId="{FF98AF47-823E-8C4B-8E08-C34538C6C2F3}" destId="{F925EFC5-DF8E-DE49-A9E8-1937D6EA5C4B}" srcOrd="1" destOrd="0" presId="urn:microsoft.com/office/officeart/2005/8/layout/hierarchy2"/>
    <dgm:cxn modelId="{2FEA2100-26AF-4C44-8E19-15BB97119C5A}" type="presParOf" srcId="{10641CB6-9ACB-7740-A601-6DD699A3B68E}" destId="{69B511AB-791F-E642-A1EA-F7616B1E420B}" srcOrd="4" destOrd="0" presId="urn:microsoft.com/office/officeart/2005/8/layout/hierarchy2"/>
    <dgm:cxn modelId="{94349329-6074-6241-B341-1DD7F7B5AAA0}" type="presParOf" srcId="{69B511AB-791F-E642-A1EA-F7616B1E420B}" destId="{6E8DB552-C483-A84A-A61E-FDABAEBF150E}" srcOrd="0" destOrd="0" presId="urn:microsoft.com/office/officeart/2005/8/layout/hierarchy2"/>
    <dgm:cxn modelId="{4D4B3013-8B47-A84A-84FC-E0CB0911191D}" type="presParOf" srcId="{10641CB6-9ACB-7740-A601-6DD699A3B68E}" destId="{963F9592-82B2-2543-A678-91775F745BC9}" srcOrd="5" destOrd="0" presId="urn:microsoft.com/office/officeart/2005/8/layout/hierarchy2"/>
    <dgm:cxn modelId="{A324313F-87E2-964D-AD0C-D743D8D93BEE}" type="presParOf" srcId="{963F9592-82B2-2543-A678-91775F745BC9}" destId="{E019B360-F2F8-7140-9457-95B40B091EB3}" srcOrd="0" destOrd="0" presId="urn:microsoft.com/office/officeart/2005/8/layout/hierarchy2"/>
    <dgm:cxn modelId="{33F6441F-D78D-204E-AD99-6B507E07F2EE}" type="presParOf" srcId="{963F9592-82B2-2543-A678-91775F745BC9}" destId="{CD4CEB6A-8A41-A041-A244-DAEF8A55797A}" srcOrd="1" destOrd="0" presId="urn:microsoft.com/office/officeart/2005/8/layout/hierarchy2"/>
    <dgm:cxn modelId="{3F04445F-1DE5-2C4E-8827-245B582F9DB9}" type="presParOf" srcId="{10641CB6-9ACB-7740-A601-6DD699A3B68E}" destId="{8C3AE865-B855-7F48-A42B-FC8B1F3473FA}" srcOrd="6" destOrd="0" presId="urn:microsoft.com/office/officeart/2005/8/layout/hierarchy2"/>
    <dgm:cxn modelId="{BC31791C-E82D-1443-81B8-8BED0F1799B7}" type="presParOf" srcId="{8C3AE865-B855-7F48-A42B-FC8B1F3473FA}" destId="{7AEA1DFF-F0AC-5749-90DB-46FCF4972A66}" srcOrd="0" destOrd="0" presId="urn:microsoft.com/office/officeart/2005/8/layout/hierarchy2"/>
    <dgm:cxn modelId="{45A64D0B-3E47-7E45-93C3-CB4FFB45FCA9}" type="presParOf" srcId="{10641CB6-9ACB-7740-A601-6DD699A3B68E}" destId="{36AF0081-AAA5-7848-847D-E3C2EDC3C1B3}" srcOrd="7" destOrd="0" presId="urn:microsoft.com/office/officeart/2005/8/layout/hierarchy2"/>
    <dgm:cxn modelId="{40C86765-7EB0-0045-A939-209A3E444B82}" type="presParOf" srcId="{36AF0081-AAA5-7848-847D-E3C2EDC3C1B3}" destId="{B9A9B952-CB13-144E-861C-0C6B58A927AE}" srcOrd="0" destOrd="0" presId="urn:microsoft.com/office/officeart/2005/8/layout/hierarchy2"/>
    <dgm:cxn modelId="{0AF8A068-0D2F-824B-BA9A-ECD3D1D26047}" type="presParOf" srcId="{36AF0081-AAA5-7848-847D-E3C2EDC3C1B3}" destId="{05CA3125-AD98-FA44-A1FA-FC059189AA16}" srcOrd="1" destOrd="0" presId="urn:microsoft.com/office/officeart/2005/8/layout/hierarchy2"/>
    <dgm:cxn modelId="{0F54F012-A02D-4440-84F9-93C8F8F7EF30}" type="presParOf" srcId="{10641CB6-9ACB-7740-A601-6DD699A3B68E}" destId="{29B125BB-79C7-D346-BCD3-C8F2EC6AF5BE}" srcOrd="8" destOrd="0" presId="urn:microsoft.com/office/officeart/2005/8/layout/hierarchy2"/>
    <dgm:cxn modelId="{A22F9B0E-DB7E-6B48-8D87-AFC8B5F78D49}" type="presParOf" srcId="{29B125BB-79C7-D346-BCD3-C8F2EC6AF5BE}" destId="{0732D6E9-0591-DA43-AC84-387185948D3A}" srcOrd="0" destOrd="0" presId="urn:microsoft.com/office/officeart/2005/8/layout/hierarchy2"/>
    <dgm:cxn modelId="{73A3B7E0-8081-F048-826B-0FA9C1EAFFA3}" type="presParOf" srcId="{10641CB6-9ACB-7740-A601-6DD699A3B68E}" destId="{11D46AC5-4B7E-3E41-B3D6-B4C5E7609FA7}" srcOrd="9" destOrd="0" presId="urn:microsoft.com/office/officeart/2005/8/layout/hierarchy2"/>
    <dgm:cxn modelId="{951A3388-4B7E-F244-9D84-7C5FF413330B}" type="presParOf" srcId="{11D46AC5-4B7E-3E41-B3D6-B4C5E7609FA7}" destId="{29FE12EA-FC57-2B42-A844-A9FE313A7376}" srcOrd="0" destOrd="0" presId="urn:microsoft.com/office/officeart/2005/8/layout/hierarchy2"/>
    <dgm:cxn modelId="{D473465B-4A0A-F34C-B3D9-DFF505838EE1}" type="presParOf" srcId="{11D46AC5-4B7E-3E41-B3D6-B4C5E7609FA7}" destId="{DC7257A6-01AD-6444-BF01-48B75A8016EE}" srcOrd="1" destOrd="0" presId="urn:microsoft.com/office/officeart/2005/8/layout/hierarchy2"/>
    <dgm:cxn modelId="{28021E3F-DDD9-EB42-A388-E7B4E756D8E6}" type="presParOf" srcId="{10641CB6-9ACB-7740-A601-6DD699A3B68E}" destId="{4DCB9FCB-A875-9E45-B73C-7ECC99977183}" srcOrd="10" destOrd="0" presId="urn:microsoft.com/office/officeart/2005/8/layout/hierarchy2"/>
    <dgm:cxn modelId="{B25A7B24-9FFE-E44B-AF28-0D190F62DC8F}" type="presParOf" srcId="{4DCB9FCB-A875-9E45-B73C-7ECC99977183}" destId="{205640E3-5045-0546-8519-F4843F4A3C44}" srcOrd="0" destOrd="0" presId="urn:microsoft.com/office/officeart/2005/8/layout/hierarchy2"/>
    <dgm:cxn modelId="{A4D0F974-6BA4-8343-A8B5-F16FCE088B4F}" type="presParOf" srcId="{10641CB6-9ACB-7740-A601-6DD699A3B68E}" destId="{D305CBFE-F64A-6547-980A-86FCC2D236E7}" srcOrd="11" destOrd="0" presId="urn:microsoft.com/office/officeart/2005/8/layout/hierarchy2"/>
    <dgm:cxn modelId="{6EDBFE3B-748A-AC47-81F8-53498C6B4158}" type="presParOf" srcId="{D305CBFE-F64A-6547-980A-86FCC2D236E7}" destId="{09A95B74-A0A9-174A-B766-EF0C0A93429F}" srcOrd="0" destOrd="0" presId="urn:microsoft.com/office/officeart/2005/8/layout/hierarchy2"/>
    <dgm:cxn modelId="{285E20EB-5651-734D-AFBC-CAEDB2A6A0BB}" type="presParOf" srcId="{D305CBFE-F64A-6547-980A-86FCC2D236E7}" destId="{AAC4C4A8-1A47-134F-A710-BAB9F123ED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EXECUÇÃO DE DESPESAS</a:t>
          </a:r>
          <a:br>
            <a:rPr lang="pt-BR" sz="2400" dirty="0" smtClean="0">
              <a:latin typeface="Arial"/>
              <a:cs typeface="Arial"/>
            </a:rPr>
          </a:br>
          <a:r>
            <a:rPr lang="pt-BR" sz="2400" dirty="0" smtClean="0">
              <a:latin typeface="Arial"/>
              <a:cs typeface="Arial"/>
            </a:rPr>
            <a:t>DOCUMENTOS SEM VALOR FISCAL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-1624" custLinFactNeighborY="-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041E8-08DE-4D55-A383-FAD31162A0FB}" type="presOf" srcId="{BA1438CF-1AA9-C84E-860D-B63E6CC0CBE6}" destId="{F19EBFDB-CB56-284E-8E20-0C8E7DAA94AF}" srcOrd="0" destOrd="0" presId="urn:microsoft.com/office/officeart/2005/8/layout/vList2"/>
    <dgm:cxn modelId="{9A7594BA-D10D-4CD3-BA1C-4844745B56D1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7AF321BD-DA88-4827-ABCE-742FD6A6329F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EXECUÇÃO DE DESPESAS</a:t>
          </a:r>
          <a:br>
            <a:rPr lang="pt-BR" sz="2400" dirty="0" smtClean="0">
              <a:latin typeface="Arial"/>
              <a:cs typeface="Arial"/>
            </a:rPr>
          </a:br>
          <a:r>
            <a:rPr lang="pt-BR" sz="2400" dirty="0" smtClean="0">
              <a:latin typeface="Arial"/>
              <a:cs typeface="Arial"/>
            </a:rPr>
            <a:t>DOCUMENTOS SEM VALOR FISCAL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11501" custLinFactNeighborY="-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0FD3B-EF64-4C6D-91A0-3F1F768B7130}" type="presOf" srcId="{4FBBE249-CBF1-8849-917F-B62EE7C190EB}" destId="{B68FA912-9980-CF4F-AA52-2E31DCB95E6C}" srcOrd="0" destOrd="0" presId="urn:microsoft.com/office/officeart/2005/8/layout/vList2"/>
    <dgm:cxn modelId="{170A5E45-FC65-465F-BAAD-CE6C835162D9}" type="presOf" srcId="{BA1438CF-1AA9-C84E-860D-B63E6CC0CBE6}" destId="{F19EBFDB-CB56-284E-8E20-0C8E7DAA94AF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9E0FCEF1-1EC2-4524-A2F6-81C60A80A63A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EXECUÇÃO DE DESPESAS</a:t>
          </a:r>
          <a:br>
            <a:rPr lang="pt-BR" sz="2400" dirty="0" smtClean="0">
              <a:latin typeface="Arial"/>
              <a:cs typeface="Arial"/>
            </a:rPr>
          </a:br>
          <a:r>
            <a:rPr lang="pt-BR" sz="2400" dirty="0" smtClean="0">
              <a:latin typeface="Arial"/>
              <a:cs typeface="Arial"/>
            </a:rPr>
            <a:t>DOCUMENTOS SEM VALOR FISCAL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11501" custLinFactNeighborY="-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1C81C-BFFB-49ED-B725-62FFF782D6D4}" type="presOf" srcId="{4FBBE249-CBF1-8849-917F-B62EE7C190EB}" destId="{B68FA912-9980-CF4F-AA52-2E31DCB95E6C}" srcOrd="0" destOrd="0" presId="urn:microsoft.com/office/officeart/2005/8/layout/vList2"/>
    <dgm:cxn modelId="{3DCC4435-281E-4260-8B5A-33D80A75704C}" type="presOf" srcId="{BA1438CF-1AA9-C84E-860D-B63E6CC0CBE6}" destId="{F19EBFDB-CB56-284E-8E20-0C8E7DAA94AF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EF3E5B1B-4EA0-4217-951A-4260867C7F20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EXECUÇÃO DE DESPESAS </a:t>
          </a:r>
          <a:br>
            <a:rPr lang="pt-BR" sz="2400" dirty="0" smtClean="0">
              <a:latin typeface="Arial"/>
              <a:cs typeface="Arial"/>
            </a:rPr>
          </a:br>
          <a:r>
            <a:rPr lang="pt-BR" sz="2400" dirty="0" smtClean="0">
              <a:latin typeface="Arial"/>
              <a:cs typeface="Arial"/>
            </a:rPr>
            <a:t>Documentos sem valor fiscal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11501" custLinFactNeighborY="-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86CFA-AA91-432A-BEE1-71661E8623A0}" type="presOf" srcId="{BA1438CF-1AA9-C84E-860D-B63E6CC0CBE6}" destId="{F19EBFDB-CB56-284E-8E20-0C8E7DAA94AF}" srcOrd="0" destOrd="0" presId="urn:microsoft.com/office/officeart/2005/8/layout/vList2"/>
    <dgm:cxn modelId="{A82E23FF-26CE-4817-A7C7-5D8D2EE37A5C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386D19B6-E2A1-4EFC-8171-36DFF62E2D6D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9C203-63E7-4796-93F2-CE4CFA9F0EB0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COPRODUÇÃO INTERNACIONAL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-20874" custLinFactNeighborY="-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F4ED7-1C8F-4C53-9D81-E717B262AFC7}" type="presOf" srcId="{BA1438CF-1AA9-C84E-860D-B63E6CC0CBE6}" destId="{F19EBFDB-CB56-284E-8E20-0C8E7DAA94AF}" srcOrd="0" destOrd="0" presId="urn:microsoft.com/office/officeart/2005/8/layout/vList2"/>
    <dgm:cxn modelId="{B689C203-63E7-4796-93F2-CE4CFA9F0EB0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F2F15CC8-507A-440E-89DE-E2E8C31DF205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9C203-63E7-4796-93F2-CE4CFA9F0EB0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68B41C7-22D1-4F45-B575-27EC47582CEE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66274DFB-AC89-BD4B-AB5B-243B172E9E08}" type="doc">
      <dgm:prSet loTypeId="urn:microsoft.com/office/officeart/2005/8/layout/cycle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DCCDF3-E557-864A-B843-EDE5885D3365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Projeto Aprovado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C8B04048-763B-FB45-A6F5-481F59CB8573}" type="parTrans" cxnId="{65D277FC-D72E-F443-8CEA-947FC3134660}">
      <dgm:prSet/>
      <dgm:spPr/>
      <dgm:t>
        <a:bodyPr/>
        <a:lstStyle/>
        <a:p>
          <a:endParaRPr lang="en-US"/>
        </a:p>
      </dgm:t>
    </dgm:pt>
    <dgm:pt modelId="{BABE28C4-1667-9F41-9CC5-B47803097332}" type="sibTrans" cxnId="{65D277FC-D72E-F443-8CEA-947FC3134660}">
      <dgm:prSet/>
      <dgm:spPr/>
      <dgm:t>
        <a:bodyPr/>
        <a:lstStyle/>
        <a:p>
          <a:endParaRPr lang="en-US"/>
        </a:p>
      </dgm:t>
    </dgm:pt>
    <dgm:pt modelId="{D69E631B-AECF-A04E-9A7A-25D29FB4427F}">
      <dgm:prSet phldrT="[Text]" custT="1"/>
      <dgm:spPr/>
      <dgm:t>
        <a:bodyPr/>
        <a:lstStyle/>
        <a:p>
          <a:endParaRPr lang="en-US" sz="2800" dirty="0" smtClean="0">
            <a:latin typeface="Arial" pitchFamily="34" charset="0"/>
            <a:cs typeface="Arial" pitchFamily="34" charset="0"/>
          </a:endParaRPr>
        </a:p>
        <a:p>
          <a:r>
            <a:rPr lang="pt-BR" sz="2800" dirty="0" smtClean="0">
              <a:latin typeface="Arial" pitchFamily="34" charset="0"/>
              <a:cs typeface="Arial" pitchFamily="34" charset="0"/>
            </a:rPr>
            <a:t>Acordos Internacionais</a:t>
          </a:r>
        </a:p>
        <a:p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AC88AFD8-147F-6B4A-BCF8-D809EBE46A50}" type="parTrans" cxnId="{5B8BECBE-0B49-9441-BBEF-EE257F02ED9B}">
      <dgm:prSet/>
      <dgm:spPr/>
      <dgm:t>
        <a:bodyPr/>
        <a:lstStyle/>
        <a:p>
          <a:endParaRPr lang="en-US"/>
        </a:p>
      </dgm:t>
    </dgm:pt>
    <dgm:pt modelId="{1FBAA196-E342-4A4C-8E4E-3964133D840F}" type="sibTrans" cxnId="{5B8BECBE-0B49-9441-BBEF-EE257F02ED9B}">
      <dgm:prSet/>
      <dgm:spPr/>
      <dgm:t>
        <a:bodyPr/>
        <a:lstStyle/>
        <a:p>
          <a:endParaRPr lang="en-US"/>
        </a:p>
      </dgm:t>
    </dgm:pt>
    <dgm:pt modelId="{269E7F92-7858-3D48-A890-5F3FD5C25D81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MP 2228-1/01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endParaRPr lang="en-US" sz="1400" dirty="0"/>
        </a:p>
      </dgm:t>
    </dgm:pt>
    <dgm:pt modelId="{B87591A6-F0D0-814E-B37E-4DCE54E9639E}" type="parTrans" cxnId="{69709C8C-5F01-0B45-96FF-B9BBD3DA01A5}">
      <dgm:prSet/>
      <dgm:spPr/>
      <dgm:t>
        <a:bodyPr/>
        <a:lstStyle/>
        <a:p>
          <a:endParaRPr lang="en-US"/>
        </a:p>
      </dgm:t>
    </dgm:pt>
    <dgm:pt modelId="{9C924DFA-7D5E-5A40-A58C-AA367088A41C}" type="sibTrans" cxnId="{69709C8C-5F01-0B45-96FF-B9BBD3DA01A5}">
      <dgm:prSet/>
      <dgm:spPr/>
      <dgm:t>
        <a:bodyPr/>
        <a:lstStyle/>
        <a:p>
          <a:endParaRPr lang="en-US"/>
        </a:p>
      </dgm:t>
    </dgm:pt>
    <dgm:pt modelId="{5FF37CEC-B6F3-0941-9B2C-6B9D7A1F94A5}" type="pres">
      <dgm:prSet presAssocID="{66274DFB-AC89-BD4B-AB5B-243B172E9E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288130-00F0-8348-ABDF-9B074D560558}" type="pres">
      <dgm:prSet presAssocID="{D9DCCDF3-E557-864A-B843-EDE5885D3365}" presName="node" presStyleLbl="node1" presStyleIdx="0" presStyleCnt="3" custRadScaleRad="91761" custRadScaleInc="1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D6CEB-97C4-2748-8170-B47AA6FD83A6}" type="pres">
      <dgm:prSet presAssocID="{BABE28C4-1667-9F41-9CC5-B4780309733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8DBB7AA-FA70-B546-A87B-D2E20B5D02FF}" type="pres">
      <dgm:prSet presAssocID="{BABE28C4-1667-9F41-9CC5-B4780309733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C2FCC75-91D6-3B48-B654-28CE2041AF2F}" type="pres">
      <dgm:prSet presAssocID="{D69E631B-AECF-A04E-9A7A-25D29FB4427F}" presName="node" presStyleLbl="node1" presStyleIdx="1" presStyleCnt="3" custScaleX="124512" custRadScaleRad="93404" custRadScaleInc="-1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4384A-D31E-F34B-A329-D0D0F66539F5}" type="pres">
      <dgm:prSet presAssocID="{1FBAA196-E342-4A4C-8E4E-3964133D840F}" presName="sibTrans" presStyleLbl="sibTrans2D1" presStyleIdx="1" presStyleCnt="3" custLinFactNeighborX="3336" custLinFactNeighborY="-924"/>
      <dgm:spPr/>
      <dgm:t>
        <a:bodyPr/>
        <a:lstStyle/>
        <a:p>
          <a:endParaRPr lang="en-US"/>
        </a:p>
      </dgm:t>
    </dgm:pt>
    <dgm:pt modelId="{DF306225-70EF-0C46-8476-DD3588EB12FD}" type="pres">
      <dgm:prSet presAssocID="{1FBAA196-E342-4A4C-8E4E-3964133D840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A32EC65-5DC8-7844-8D28-8B357691E1E6}" type="pres">
      <dgm:prSet presAssocID="{269E7F92-7858-3D48-A890-5F3FD5C25D81}" presName="node" presStyleLbl="node1" presStyleIdx="2" presStyleCnt="3" custScaleX="124512" custScaleY="87130" custRadScaleRad="93404" custRadScaleInc="1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6460E-158D-CB48-B27A-4E70DC8691F3}" type="pres">
      <dgm:prSet presAssocID="{9C924DFA-7D5E-5A40-A58C-AA367088A41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1234065-2880-614B-B650-D7EC368672C4}" type="pres">
      <dgm:prSet presAssocID="{9C924DFA-7D5E-5A40-A58C-AA367088A41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709C8C-5F01-0B45-96FF-B9BBD3DA01A5}" srcId="{66274DFB-AC89-BD4B-AB5B-243B172E9E08}" destId="{269E7F92-7858-3D48-A890-5F3FD5C25D81}" srcOrd="2" destOrd="0" parTransId="{B87591A6-F0D0-814E-B37E-4DCE54E9639E}" sibTransId="{9C924DFA-7D5E-5A40-A58C-AA367088A41C}"/>
    <dgm:cxn modelId="{5B8BECBE-0B49-9441-BBEF-EE257F02ED9B}" srcId="{66274DFB-AC89-BD4B-AB5B-243B172E9E08}" destId="{D69E631B-AECF-A04E-9A7A-25D29FB4427F}" srcOrd="1" destOrd="0" parTransId="{AC88AFD8-147F-6B4A-BCF8-D809EBE46A50}" sibTransId="{1FBAA196-E342-4A4C-8E4E-3964133D840F}"/>
    <dgm:cxn modelId="{65D277FC-D72E-F443-8CEA-947FC3134660}" srcId="{66274DFB-AC89-BD4B-AB5B-243B172E9E08}" destId="{D9DCCDF3-E557-864A-B843-EDE5885D3365}" srcOrd="0" destOrd="0" parTransId="{C8B04048-763B-FB45-A6F5-481F59CB8573}" sibTransId="{BABE28C4-1667-9F41-9CC5-B47803097332}"/>
    <dgm:cxn modelId="{699D39AE-5EA7-442C-8C28-16BD3BF4EF2A}" type="presOf" srcId="{66274DFB-AC89-BD4B-AB5B-243B172E9E08}" destId="{5FF37CEC-B6F3-0941-9B2C-6B9D7A1F94A5}" srcOrd="0" destOrd="0" presId="urn:microsoft.com/office/officeart/2005/8/layout/cycle7"/>
    <dgm:cxn modelId="{61BEDF01-52B5-4ACA-B042-30FBCECFA2A4}" type="presOf" srcId="{BABE28C4-1667-9F41-9CC5-B47803097332}" destId="{669D6CEB-97C4-2748-8170-B47AA6FD83A6}" srcOrd="0" destOrd="0" presId="urn:microsoft.com/office/officeart/2005/8/layout/cycle7"/>
    <dgm:cxn modelId="{97C00E7A-D641-41A7-930C-CCDF2A05E7D0}" type="presOf" srcId="{BABE28C4-1667-9F41-9CC5-B47803097332}" destId="{C8DBB7AA-FA70-B546-A87B-D2E20B5D02FF}" srcOrd="1" destOrd="0" presId="urn:microsoft.com/office/officeart/2005/8/layout/cycle7"/>
    <dgm:cxn modelId="{B9F3D06C-A3CF-456C-A51D-8D70B9FF35B6}" type="presOf" srcId="{D9DCCDF3-E557-864A-B843-EDE5885D3365}" destId="{1A288130-00F0-8348-ABDF-9B074D560558}" srcOrd="0" destOrd="0" presId="urn:microsoft.com/office/officeart/2005/8/layout/cycle7"/>
    <dgm:cxn modelId="{37B99F14-4943-47CB-9683-C5EC9AF1294A}" type="presOf" srcId="{1FBAA196-E342-4A4C-8E4E-3964133D840F}" destId="{38F4384A-D31E-F34B-A329-D0D0F66539F5}" srcOrd="0" destOrd="0" presId="urn:microsoft.com/office/officeart/2005/8/layout/cycle7"/>
    <dgm:cxn modelId="{ADDB0CF3-2378-46FC-AD14-5F432F341F32}" type="presOf" srcId="{1FBAA196-E342-4A4C-8E4E-3964133D840F}" destId="{DF306225-70EF-0C46-8476-DD3588EB12FD}" srcOrd="1" destOrd="0" presId="urn:microsoft.com/office/officeart/2005/8/layout/cycle7"/>
    <dgm:cxn modelId="{101D0F37-1351-4FD0-9705-893509BD2269}" type="presOf" srcId="{D69E631B-AECF-A04E-9A7A-25D29FB4427F}" destId="{2C2FCC75-91D6-3B48-B654-28CE2041AF2F}" srcOrd="0" destOrd="0" presId="urn:microsoft.com/office/officeart/2005/8/layout/cycle7"/>
    <dgm:cxn modelId="{7A50669C-AF2C-421A-BEC0-6AA72D798414}" type="presOf" srcId="{9C924DFA-7D5E-5A40-A58C-AA367088A41C}" destId="{A1234065-2880-614B-B650-D7EC368672C4}" srcOrd="1" destOrd="0" presId="urn:microsoft.com/office/officeart/2005/8/layout/cycle7"/>
    <dgm:cxn modelId="{7E5A6940-BC4B-4A55-BF94-8772D0BD4867}" type="presOf" srcId="{269E7F92-7858-3D48-A890-5F3FD5C25D81}" destId="{CA32EC65-5DC8-7844-8D28-8B357691E1E6}" srcOrd="0" destOrd="0" presId="urn:microsoft.com/office/officeart/2005/8/layout/cycle7"/>
    <dgm:cxn modelId="{EA7FE1BD-B7B0-4A2F-96A4-C239ADCA3050}" type="presOf" srcId="{9C924DFA-7D5E-5A40-A58C-AA367088A41C}" destId="{DF76460E-158D-CB48-B27A-4E70DC8691F3}" srcOrd="0" destOrd="0" presId="urn:microsoft.com/office/officeart/2005/8/layout/cycle7"/>
    <dgm:cxn modelId="{0224132D-1988-41E5-8270-5A98388280FC}" type="presParOf" srcId="{5FF37CEC-B6F3-0941-9B2C-6B9D7A1F94A5}" destId="{1A288130-00F0-8348-ABDF-9B074D560558}" srcOrd="0" destOrd="0" presId="urn:microsoft.com/office/officeart/2005/8/layout/cycle7"/>
    <dgm:cxn modelId="{1B12100D-4501-4BE6-A2F2-AC26AC8E2625}" type="presParOf" srcId="{5FF37CEC-B6F3-0941-9B2C-6B9D7A1F94A5}" destId="{669D6CEB-97C4-2748-8170-B47AA6FD83A6}" srcOrd="1" destOrd="0" presId="urn:microsoft.com/office/officeart/2005/8/layout/cycle7"/>
    <dgm:cxn modelId="{FD7B3454-B208-41E5-9165-3C4B9AF79E25}" type="presParOf" srcId="{669D6CEB-97C4-2748-8170-B47AA6FD83A6}" destId="{C8DBB7AA-FA70-B546-A87B-D2E20B5D02FF}" srcOrd="0" destOrd="0" presId="urn:microsoft.com/office/officeart/2005/8/layout/cycle7"/>
    <dgm:cxn modelId="{62332919-0C44-434C-93AB-43A52708EB88}" type="presParOf" srcId="{5FF37CEC-B6F3-0941-9B2C-6B9D7A1F94A5}" destId="{2C2FCC75-91D6-3B48-B654-28CE2041AF2F}" srcOrd="2" destOrd="0" presId="urn:microsoft.com/office/officeart/2005/8/layout/cycle7"/>
    <dgm:cxn modelId="{10FA13E0-A158-4E3F-A1AA-63848A6395C2}" type="presParOf" srcId="{5FF37CEC-B6F3-0941-9B2C-6B9D7A1F94A5}" destId="{38F4384A-D31E-F34B-A329-D0D0F66539F5}" srcOrd="3" destOrd="0" presId="urn:microsoft.com/office/officeart/2005/8/layout/cycle7"/>
    <dgm:cxn modelId="{518BD4C2-6A30-4B12-868D-B6BACF1D5463}" type="presParOf" srcId="{38F4384A-D31E-F34B-A329-D0D0F66539F5}" destId="{DF306225-70EF-0C46-8476-DD3588EB12FD}" srcOrd="0" destOrd="0" presId="urn:microsoft.com/office/officeart/2005/8/layout/cycle7"/>
    <dgm:cxn modelId="{B391B9F8-1686-4F5C-91A2-D64CC56933C3}" type="presParOf" srcId="{5FF37CEC-B6F3-0941-9B2C-6B9D7A1F94A5}" destId="{CA32EC65-5DC8-7844-8D28-8B357691E1E6}" srcOrd="4" destOrd="0" presId="urn:microsoft.com/office/officeart/2005/8/layout/cycle7"/>
    <dgm:cxn modelId="{99F2C456-EF3D-4BC7-A565-C923A9C3AB75}" type="presParOf" srcId="{5FF37CEC-B6F3-0941-9B2C-6B9D7A1F94A5}" destId="{DF76460E-158D-CB48-B27A-4E70DC8691F3}" srcOrd="5" destOrd="0" presId="urn:microsoft.com/office/officeart/2005/8/layout/cycle7"/>
    <dgm:cxn modelId="{FE3D22E9-1023-4F16-9784-B0D2749E82E5}" type="presParOf" srcId="{DF76460E-158D-CB48-B27A-4E70DC8691F3}" destId="{A1234065-2880-614B-B650-D7EC368672C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5BF16-272B-4C53-BA0B-5224E9B121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A1781B-896D-41DD-8685-F5D619408137}" type="pres">
      <dgm:prSet presAssocID="{CFB5BF16-272B-4C53-BA0B-5224E9B121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67033C05-C208-480B-9404-9E337ABE353F}" type="presOf" srcId="{CFB5BF16-272B-4C53-BA0B-5224E9B1219E}" destId="{20A1781B-896D-41DD-8685-F5D61940813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067E9-0BD0-458D-A327-7AB587422404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893438EC-8AA9-4ABC-B18D-FDF9260643ED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6AFA8-762B-4307-9202-FC329CDFAC2C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BC8C2304-C5E2-47FF-B2FB-15D9E8B0021B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5EC7E-2AA3-4B75-A328-739D4F5228D5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EEF5C242-22AF-4345-B40C-9995A8DF54E7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B4368-C5B2-4705-9AAD-493F5BA49EF4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C1EA36D-5CC8-4497-831E-80D0D806CDBB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BC019-FA88-45F4-A913-A4D05EFE0DD3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5D60EC6-2AD9-4D47-B7DE-BF4B6CF5D82D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B5BF16-272B-4C53-BA0B-5224E9B121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A1781B-896D-41DD-8685-F5D619408137}" type="pres">
      <dgm:prSet presAssocID="{CFB5BF16-272B-4C53-BA0B-5224E9B121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67033C05-C208-480B-9404-9E337ABE353F}" type="presOf" srcId="{CFB5BF16-272B-4C53-BA0B-5224E9B1219E}" destId="{20A1781B-896D-41DD-8685-F5D61940813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874C4-F8AD-48C8-8EEC-03D0C642580D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75BFBEDB-081B-416B-A770-759FE9F51E25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7B08C-DE8E-A54A-9C0C-8D1EB34E6759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Projeto Aprovado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1B84CB0E-07AF-5540-82A5-B973559DF9E4}" type="parTrans" cxnId="{2134E35C-BEE1-9E44-932C-57614D5D3FBA}">
      <dgm:prSet/>
      <dgm:spPr/>
      <dgm:t>
        <a:bodyPr/>
        <a:lstStyle/>
        <a:p>
          <a:endParaRPr lang="en-US" sz="1600"/>
        </a:p>
      </dgm:t>
    </dgm:pt>
    <dgm:pt modelId="{FD856E49-3151-2046-AC4F-D6B2A506A7C4}" type="sibTrans" cxnId="{2134E35C-BEE1-9E44-932C-57614D5D3FBA}">
      <dgm:prSet/>
      <dgm:spPr/>
      <dgm:t>
        <a:bodyPr/>
        <a:lstStyle/>
        <a:p>
          <a:endParaRPr lang="en-US" sz="1600"/>
        </a:p>
      </dgm:t>
    </dgm:pt>
    <dgm:pt modelId="{CF7E9B70-50A0-4C48-ACF7-04055CFFA8B8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Composição Técnica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34295F7A-8CE9-3D46-8DCE-E0ABECFC2F99}" type="parTrans" cxnId="{494EEC81-4FA2-D444-B5A8-5122D57EF874}">
      <dgm:prSet custT="1"/>
      <dgm:spPr/>
      <dgm:t>
        <a:bodyPr/>
        <a:lstStyle/>
        <a:p>
          <a:endParaRPr lang="en-US" sz="1600"/>
        </a:p>
      </dgm:t>
    </dgm:pt>
    <dgm:pt modelId="{44DBC375-287A-3E45-A344-1EE96B0DE92A}" type="sibTrans" cxnId="{494EEC81-4FA2-D444-B5A8-5122D57EF874}">
      <dgm:prSet/>
      <dgm:spPr/>
      <dgm:t>
        <a:bodyPr/>
        <a:lstStyle/>
        <a:p>
          <a:endParaRPr lang="en-US" sz="1600"/>
        </a:p>
      </dgm:t>
    </dgm:pt>
    <dgm:pt modelId="{DD1781CE-3BD7-2E45-B844-6D9113498441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Execução Brasileira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B93C8441-6317-1944-9141-8E1B1E4E3A88}" type="parTrans" cxnId="{F0E8A65C-896B-3C41-BC87-09373781B4A0}">
      <dgm:prSet custT="1"/>
      <dgm:spPr/>
      <dgm:t>
        <a:bodyPr/>
        <a:lstStyle/>
        <a:p>
          <a:endParaRPr lang="en-US" sz="1600"/>
        </a:p>
      </dgm:t>
    </dgm:pt>
    <dgm:pt modelId="{63611B0F-92A7-C343-850D-0434FD1D2A60}" type="sibTrans" cxnId="{F0E8A65C-896B-3C41-BC87-09373781B4A0}">
      <dgm:prSet/>
      <dgm:spPr/>
      <dgm:t>
        <a:bodyPr/>
        <a:lstStyle/>
        <a:p>
          <a:endParaRPr lang="en-US" sz="1600"/>
        </a:p>
      </dgm:t>
    </dgm:pt>
    <dgm:pt modelId="{34BF2D9B-12DD-9245-8004-C99A46EE3A16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Execução Estrangeira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87CC752F-B786-9449-8EF4-02E2A20E5C01}" type="parTrans" cxnId="{74EA563B-59A7-5548-AE5B-C3304BE27123}">
      <dgm:prSet custT="1"/>
      <dgm:spPr/>
      <dgm:t>
        <a:bodyPr/>
        <a:lstStyle/>
        <a:p>
          <a:endParaRPr lang="en-US" sz="1600"/>
        </a:p>
      </dgm:t>
    </dgm:pt>
    <dgm:pt modelId="{5DAC4A69-B4A8-1B49-A9DE-454D80430369}" type="sibTrans" cxnId="{74EA563B-59A7-5548-AE5B-C3304BE27123}">
      <dgm:prSet/>
      <dgm:spPr/>
      <dgm:t>
        <a:bodyPr/>
        <a:lstStyle/>
        <a:p>
          <a:endParaRPr lang="en-US" sz="1600"/>
        </a:p>
      </dgm:t>
    </dgm:pt>
    <dgm:pt modelId="{CA0159BE-D043-A447-85EC-40F6054D4187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Execução Estrangeira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BE88683B-1909-D64A-88CA-7B4C79AAE9D0}" type="parTrans" cxnId="{AFAF28AA-B798-D348-A13E-6DFE807E825E}">
      <dgm:prSet custT="1"/>
      <dgm:spPr/>
      <dgm:t>
        <a:bodyPr/>
        <a:lstStyle/>
        <a:p>
          <a:endParaRPr lang="en-US" sz="1600"/>
        </a:p>
      </dgm:t>
    </dgm:pt>
    <dgm:pt modelId="{65BDC6F7-9A4B-2A4B-8C1B-3459698D0D5A}" type="sibTrans" cxnId="{AFAF28AA-B798-D348-A13E-6DFE807E825E}">
      <dgm:prSet/>
      <dgm:spPr/>
      <dgm:t>
        <a:bodyPr/>
        <a:lstStyle/>
        <a:p>
          <a:endParaRPr lang="en-US" sz="1600"/>
        </a:p>
      </dgm:t>
    </dgm:pt>
    <dgm:pt modelId="{53C16B27-47C6-5D43-BC2A-BAF82D345367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Execução Brasileira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AB2F7AB-1E01-2048-920E-2D986998948B}" type="sibTrans" cxnId="{B430A578-978C-1744-974C-1DB86CB1FCA5}">
      <dgm:prSet/>
      <dgm:spPr/>
      <dgm:t>
        <a:bodyPr/>
        <a:lstStyle/>
        <a:p>
          <a:endParaRPr lang="en-US" sz="1600"/>
        </a:p>
      </dgm:t>
    </dgm:pt>
    <dgm:pt modelId="{3FF96A16-8779-CB4E-BC2A-F80D42946C2C}" type="parTrans" cxnId="{B430A578-978C-1744-974C-1DB86CB1FCA5}">
      <dgm:prSet custT="1"/>
      <dgm:spPr/>
      <dgm:t>
        <a:bodyPr/>
        <a:lstStyle/>
        <a:p>
          <a:endParaRPr lang="en-US" sz="1600"/>
        </a:p>
      </dgm:t>
    </dgm:pt>
    <dgm:pt modelId="{25EC0928-03BD-A443-9B90-BE81287BD7D4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Orçamento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20E85CE0-ADB4-2F4F-AEB0-51901DD0C06A}" type="sibTrans" cxnId="{701762D8-F830-7442-BEFC-66EB3B5EFA23}">
      <dgm:prSet/>
      <dgm:spPr/>
      <dgm:t>
        <a:bodyPr/>
        <a:lstStyle/>
        <a:p>
          <a:endParaRPr lang="en-US" sz="1600"/>
        </a:p>
      </dgm:t>
    </dgm:pt>
    <dgm:pt modelId="{92AA3435-BF72-C945-A70A-AF8541774F1A}" type="parTrans" cxnId="{701762D8-F830-7442-BEFC-66EB3B5EFA23}">
      <dgm:prSet custT="1"/>
      <dgm:spPr/>
      <dgm:t>
        <a:bodyPr/>
        <a:lstStyle/>
        <a:p>
          <a:endParaRPr lang="en-US" sz="1600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1E791B-1DF7-1549-8516-46704C819BA5}" type="pres">
      <dgm:prSet presAssocID="{46A7B08C-DE8E-A54A-9C0C-8D1EB34E6759}" presName="root1" presStyleCnt="0"/>
      <dgm:spPr/>
      <dgm:t>
        <a:bodyPr/>
        <a:lstStyle/>
        <a:p>
          <a:endParaRPr lang="pt-BR"/>
        </a:p>
      </dgm:t>
    </dgm:pt>
    <dgm:pt modelId="{31B15D05-77B3-FE41-B01A-9C75FFE4C133}" type="pres">
      <dgm:prSet presAssocID="{46A7B08C-DE8E-A54A-9C0C-8D1EB34E6759}" presName="LevelOneTextNode" presStyleLbl="node0" presStyleIdx="0" presStyleCnt="1" custLinFactNeighborX="-8933" custLinFactNeighborY="22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10406-51DA-D24E-81ED-F8B9CE851002}" type="pres">
      <dgm:prSet presAssocID="{46A7B08C-DE8E-A54A-9C0C-8D1EB34E6759}" presName="level2hierChild" presStyleCnt="0"/>
      <dgm:spPr/>
      <dgm:t>
        <a:bodyPr/>
        <a:lstStyle/>
        <a:p>
          <a:endParaRPr lang="pt-BR"/>
        </a:p>
      </dgm:t>
    </dgm:pt>
    <dgm:pt modelId="{ECBD794C-F864-D348-A0B3-8D1B150263F9}" type="pres">
      <dgm:prSet presAssocID="{34295F7A-8CE9-3D46-8DCE-E0ABECFC2F9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8CCA33-2AB8-1446-80D0-254674BB25E2}" type="pres">
      <dgm:prSet presAssocID="{34295F7A-8CE9-3D46-8DCE-E0ABECFC2F9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D23D0DB-BE51-834C-A285-73CD9F01C5B1}" type="pres">
      <dgm:prSet presAssocID="{CF7E9B70-50A0-4C48-ACF7-04055CFFA8B8}" presName="root2" presStyleCnt="0"/>
      <dgm:spPr/>
      <dgm:t>
        <a:bodyPr/>
        <a:lstStyle/>
        <a:p>
          <a:endParaRPr lang="pt-BR"/>
        </a:p>
      </dgm:t>
    </dgm:pt>
    <dgm:pt modelId="{940A6C80-0BD6-5944-897B-3A124D98BB73}" type="pres">
      <dgm:prSet presAssocID="{CF7E9B70-50A0-4C48-ACF7-04055CFFA8B8}" presName="LevelTwoTextNode" presStyleLbl="node2" presStyleIdx="0" presStyleCnt="2" custScaleX="140238" custLinFactNeighborX="-15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9F1C6-936B-774F-AC54-C5E94ED32F9B}" type="pres">
      <dgm:prSet presAssocID="{CF7E9B70-50A0-4C48-ACF7-04055CFFA8B8}" presName="level3hierChild" presStyleCnt="0"/>
      <dgm:spPr/>
      <dgm:t>
        <a:bodyPr/>
        <a:lstStyle/>
        <a:p>
          <a:endParaRPr lang="pt-BR"/>
        </a:p>
      </dgm:t>
    </dgm:pt>
    <dgm:pt modelId="{65280278-57F4-B146-A522-7EB7727F8D0F}" type="pres">
      <dgm:prSet presAssocID="{B93C8441-6317-1944-9141-8E1B1E4E3A8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4830AE7D-D93D-8B4E-988C-8249520F0AF7}" type="pres">
      <dgm:prSet presAssocID="{B93C8441-6317-1944-9141-8E1B1E4E3A8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54CA647-E510-7941-A3A2-176D085F498E}" type="pres">
      <dgm:prSet presAssocID="{DD1781CE-3BD7-2E45-B844-6D9113498441}" presName="root2" presStyleCnt="0"/>
      <dgm:spPr/>
      <dgm:t>
        <a:bodyPr/>
        <a:lstStyle/>
        <a:p>
          <a:endParaRPr lang="pt-BR"/>
        </a:p>
      </dgm:t>
    </dgm:pt>
    <dgm:pt modelId="{30CD80F5-ED59-CB40-BCAB-19756A51C569}" type="pres">
      <dgm:prSet presAssocID="{DD1781CE-3BD7-2E45-B844-6D9113498441}" presName="LevelTwoTextNode" presStyleLbl="node3" presStyleIdx="0" presStyleCnt="4" custScaleX="12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F49C3-2FEA-484B-9780-45472BF77D40}" type="pres">
      <dgm:prSet presAssocID="{DD1781CE-3BD7-2E45-B844-6D9113498441}" presName="level3hierChild" presStyleCnt="0"/>
      <dgm:spPr/>
      <dgm:t>
        <a:bodyPr/>
        <a:lstStyle/>
        <a:p>
          <a:endParaRPr lang="pt-BR"/>
        </a:p>
      </dgm:t>
    </dgm:pt>
    <dgm:pt modelId="{17DF294E-9EEB-0145-B68E-D44C1F537A52}" type="pres">
      <dgm:prSet presAssocID="{87CC752F-B786-9449-8EF4-02E2A20E5C01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C09C7C5-53A5-9D44-8C61-50F1F2D77B82}" type="pres">
      <dgm:prSet presAssocID="{87CC752F-B786-9449-8EF4-02E2A20E5C01}" presName="connTx" presStyleLbl="parChTrans1D3" presStyleIdx="1" presStyleCnt="4"/>
      <dgm:spPr/>
      <dgm:t>
        <a:bodyPr/>
        <a:lstStyle/>
        <a:p>
          <a:endParaRPr lang="en-US"/>
        </a:p>
      </dgm:t>
    </dgm:pt>
    <dgm:pt modelId="{F6C5EC1A-2FA9-8D44-9F06-0F87636C20C9}" type="pres">
      <dgm:prSet presAssocID="{34BF2D9B-12DD-9245-8004-C99A46EE3A16}" presName="root2" presStyleCnt="0"/>
      <dgm:spPr/>
      <dgm:t>
        <a:bodyPr/>
        <a:lstStyle/>
        <a:p>
          <a:endParaRPr lang="pt-BR"/>
        </a:p>
      </dgm:t>
    </dgm:pt>
    <dgm:pt modelId="{22EEABD5-F995-FB4E-8CFF-842EA0F32934}" type="pres">
      <dgm:prSet presAssocID="{34BF2D9B-12DD-9245-8004-C99A46EE3A16}" presName="LevelTwoTextNode" presStyleLbl="node3" presStyleIdx="1" presStyleCnt="4" custScaleX="12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91810-51DD-9346-9843-FD4DFDF64DA0}" type="pres">
      <dgm:prSet presAssocID="{34BF2D9B-12DD-9245-8004-C99A46EE3A16}" presName="level3hierChild" presStyleCnt="0"/>
      <dgm:spPr/>
      <dgm:t>
        <a:bodyPr/>
        <a:lstStyle/>
        <a:p>
          <a:endParaRPr lang="pt-BR"/>
        </a:p>
      </dgm:t>
    </dgm:pt>
    <dgm:pt modelId="{3B1F2969-C529-3B44-B466-83E4AEEBF3B6}" type="pres">
      <dgm:prSet presAssocID="{92AA3435-BF72-C945-A70A-AF8541774F1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9884219-B880-CF4E-81D1-13C445D67EE2}" type="pres">
      <dgm:prSet presAssocID="{92AA3435-BF72-C945-A70A-AF8541774F1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6D053B1-33C9-9E4D-8A63-0ED500F0EADA}" type="pres">
      <dgm:prSet presAssocID="{25EC0928-03BD-A443-9B90-BE81287BD7D4}" presName="root2" presStyleCnt="0"/>
      <dgm:spPr/>
      <dgm:t>
        <a:bodyPr/>
        <a:lstStyle/>
        <a:p>
          <a:endParaRPr lang="pt-BR"/>
        </a:p>
      </dgm:t>
    </dgm:pt>
    <dgm:pt modelId="{64B062AA-E167-5C41-9C83-92B003E53FC1}" type="pres">
      <dgm:prSet presAssocID="{25EC0928-03BD-A443-9B90-BE81287BD7D4}" presName="LevelTwoTextNode" presStyleLbl="node2" presStyleIdx="1" presStyleCnt="2" custScaleX="140238" custLinFactNeighborX="-15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D1CD4-D744-3C4E-AF97-795ABAFE6C84}" type="pres">
      <dgm:prSet presAssocID="{25EC0928-03BD-A443-9B90-BE81287BD7D4}" presName="level3hierChild" presStyleCnt="0"/>
      <dgm:spPr/>
      <dgm:t>
        <a:bodyPr/>
        <a:lstStyle/>
        <a:p>
          <a:endParaRPr lang="pt-BR"/>
        </a:p>
      </dgm:t>
    </dgm:pt>
    <dgm:pt modelId="{230A3292-7F77-5546-952C-96E512E79F58}" type="pres">
      <dgm:prSet presAssocID="{3FF96A16-8779-CB4E-BC2A-F80D42946C2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4973BA5-9D3B-E046-8E83-785BA6D1C570}" type="pres">
      <dgm:prSet presAssocID="{3FF96A16-8779-CB4E-BC2A-F80D42946C2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64D3129-2031-EE4C-AF37-AC703C639F2F}" type="pres">
      <dgm:prSet presAssocID="{53C16B27-47C6-5D43-BC2A-BAF82D345367}" presName="root2" presStyleCnt="0"/>
      <dgm:spPr/>
      <dgm:t>
        <a:bodyPr/>
        <a:lstStyle/>
        <a:p>
          <a:endParaRPr lang="pt-BR"/>
        </a:p>
      </dgm:t>
    </dgm:pt>
    <dgm:pt modelId="{405578CE-2DB6-B04E-A136-9C7703ADBB25}" type="pres">
      <dgm:prSet presAssocID="{53C16B27-47C6-5D43-BC2A-BAF82D345367}" presName="LevelTwoTextNode" presStyleLbl="node3" presStyleIdx="2" presStyleCnt="4" custScaleX="12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1A33F-1D14-1B4B-8E22-D12C86AE2AE9}" type="pres">
      <dgm:prSet presAssocID="{53C16B27-47C6-5D43-BC2A-BAF82D345367}" presName="level3hierChild" presStyleCnt="0"/>
      <dgm:spPr/>
      <dgm:t>
        <a:bodyPr/>
        <a:lstStyle/>
        <a:p>
          <a:endParaRPr lang="pt-BR"/>
        </a:p>
      </dgm:t>
    </dgm:pt>
    <dgm:pt modelId="{9016B753-F414-9E4F-B046-B23941FCB2E0}" type="pres">
      <dgm:prSet presAssocID="{BE88683B-1909-D64A-88CA-7B4C79AAE9D0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8383C86-37CE-9D4D-951C-5C4E8193BA00}" type="pres">
      <dgm:prSet presAssocID="{BE88683B-1909-D64A-88CA-7B4C79AAE9D0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941A411-C747-CC44-9435-0DF323056486}" type="pres">
      <dgm:prSet presAssocID="{CA0159BE-D043-A447-85EC-40F6054D4187}" presName="root2" presStyleCnt="0"/>
      <dgm:spPr/>
      <dgm:t>
        <a:bodyPr/>
        <a:lstStyle/>
        <a:p>
          <a:endParaRPr lang="pt-BR"/>
        </a:p>
      </dgm:t>
    </dgm:pt>
    <dgm:pt modelId="{FE0018C9-9889-5449-8CF7-13921324FCE9}" type="pres">
      <dgm:prSet presAssocID="{CA0159BE-D043-A447-85EC-40F6054D4187}" presName="LevelTwoTextNode" presStyleLbl="node3" presStyleIdx="3" presStyleCnt="4" custScaleX="127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78D478-33B8-D844-84F2-C80F664466EC}" type="pres">
      <dgm:prSet presAssocID="{CA0159BE-D043-A447-85EC-40F6054D4187}" presName="level3hierChild" presStyleCnt="0"/>
      <dgm:spPr/>
      <dgm:t>
        <a:bodyPr/>
        <a:lstStyle/>
        <a:p>
          <a:endParaRPr lang="pt-BR"/>
        </a:p>
      </dgm:t>
    </dgm:pt>
  </dgm:ptLst>
  <dgm:cxnLst>
    <dgm:cxn modelId="{A3C93461-7E28-4CF3-98D0-ADBF0A23B13E}" type="presOf" srcId="{92AA3435-BF72-C945-A70A-AF8541774F1A}" destId="{3B1F2969-C529-3B44-B466-83E4AEEBF3B6}" srcOrd="0" destOrd="0" presId="urn:microsoft.com/office/officeart/2005/8/layout/hierarchy2"/>
    <dgm:cxn modelId="{AD259097-D1E6-4BB8-876E-14306B02B332}" type="presOf" srcId="{87CC752F-B786-9449-8EF4-02E2A20E5C01}" destId="{17DF294E-9EEB-0145-B68E-D44C1F537A52}" srcOrd="0" destOrd="0" presId="urn:microsoft.com/office/officeart/2005/8/layout/hierarchy2"/>
    <dgm:cxn modelId="{282EEB06-0A36-45B6-BDEA-7E4824E56E16}" type="presOf" srcId="{46A7B08C-DE8E-A54A-9C0C-8D1EB34E6759}" destId="{31B15D05-77B3-FE41-B01A-9C75FFE4C133}" srcOrd="0" destOrd="0" presId="urn:microsoft.com/office/officeart/2005/8/layout/hierarchy2"/>
    <dgm:cxn modelId="{5AA1FCCF-B81C-4534-A108-104C7E27D12A}" type="presOf" srcId="{53C16B27-47C6-5D43-BC2A-BAF82D345367}" destId="{405578CE-2DB6-B04E-A136-9C7703ADBB25}" srcOrd="0" destOrd="0" presId="urn:microsoft.com/office/officeart/2005/8/layout/hierarchy2"/>
    <dgm:cxn modelId="{E1D4F16A-1137-48F2-8A30-2D0F63DDC0FD}" type="presOf" srcId="{25EC0928-03BD-A443-9B90-BE81287BD7D4}" destId="{64B062AA-E167-5C41-9C83-92B003E53FC1}" srcOrd="0" destOrd="0" presId="urn:microsoft.com/office/officeart/2005/8/layout/hierarchy2"/>
    <dgm:cxn modelId="{C2C3CF26-009F-4B50-8C38-A83749CFF39A}" type="presOf" srcId="{48E18935-653E-C540-ACC8-DF9FB1145C90}" destId="{C1088095-6976-F549-8469-B0C038B803E7}" srcOrd="0" destOrd="0" presId="urn:microsoft.com/office/officeart/2005/8/layout/hierarchy2"/>
    <dgm:cxn modelId="{49CDE331-F929-4597-8DA0-1888B5323296}" type="presOf" srcId="{B93C8441-6317-1944-9141-8E1B1E4E3A88}" destId="{4830AE7D-D93D-8B4E-988C-8249520F0AF7}" srcOrd="1" destOrd="0" presId="urn:microsoft.com/office/officeart/2005/8/layout/hierarchy2"/>
    <dgm:cxn modelId="{B430A578-978C-1744-974C-1DB86CB1FCA5}" srcId="{25EC0928-03BD-A443-9B90-BE81287BD7D4}" destId="{53C16B27-47C6-5D43-BC2A-BAF82D345367}" srcOrd="0" destOrd="0" parTransId="{3FF96A16-8779-CB4E-BC2A-F80D42946C2C}" sibTransId="{DAB2F7AB-1E01-2048-920E-2D986998948B}"/>
    <dgm:cxn modelId="{AFAF28AA-B798-D348-A13E-6DFE807E825E}" srcId="{25EC0928-03BD-A443-9B90-BE81287BD7D4}" destId="{CA0159BE-D043-A447-85EC-40F6054D4187}" srcOrd="1" destOrd="0" parTransId="{BE88683B-1909-D64A-88CA-7B4C79AAE9D0}" sibTransId="{65BDC6F7-9A4B-2A4B-8C1B-3459698D0D5A}"/>
    <dgm:cxn modelId="{25632460-6D44-4F68-AD49-922A9263767F}" type="presOf" srcId="{DD1781CE-3BD7-2E45-B844-6D9113498441}" destId="{30CD80F5-ED59-CB40-BCAB-19756A51C569}" srcOrd="0" destOrd="0" presId="urn:microsoft.com/office/officeart/2005/8/layout/hierarchy2"/>
    <dgm:cxn modelId="{2FA8EA3A-0060-41CB-830C-142B9324F3D8}" type="presOf" srcId="{BE88683B-1909-D64A-88CA-7B4C79AAE9D0}" destId="{48383C86-37CE-9D4D-951C-5C4E8193BA00}" srcOrd="1" destOrd="0" presId="urn:microsoft.com/office/officeart/2005/8/layout/hierarchy2"/>
    <dgm:cxn modelId="{35FD78A7-5BCF-4133-835F-CC8D5B3373A7}" type="presOf" srcId="{CA0159BE-D043-A447-85EC-40F6054D4187}" destId="{FE0018C9-9889-5449-8CF7-13921324FCE9}" srcOrd="0" destOrd="0" presId="urn:microsoft.com/office/officeart/2005/8/layout/hierarchy2"/>
    <dgm:cxn modelId="{5B2D8139-5FBE-4930-AAEF-2AC3C6642E67}" type="presOf" srcId="{BE88683B-1909-D64A-88CA-7B4C79AAE9D0}" destId="{9016B753-F414-9E4F-B046-B23941FCB2E0}" srcOrd="0" destOrd="0" presId="urn:microsoft.com/office/officeart/2005/8/layout/hierarchy2"/>
    <dgm:cxn modelId="{F0E8A65C-896B-3C41-BC87-09373781B4A0}" srcId="{CF7E9B70-50A0-4C48-ACF7-04055CFFA8B8}" destId="{DD1781CE-3BD7-2E45-B844-6D9113498441}" srcOrd="0" destOrd="0" parTransId="{B93C8441-6317-1944-9141-8E1B1E4E3A88}" sibTransId="{63611B0F-92A7-C343-850D-0434FD1D2A60}"/>
    <dgm:cxn modelId="{D5107A24-9CCC-4124-89A3-221BF0B3E332}" type="presOf" srcId="{B93C8441-6317-1944-9141-8E1B1E4E3A88}" destId="{65280278-57F4-B146-A522-7EB7727F8D0F}" srcOrd="0" destOrd="0" presId="urn:microsoft.com/office/officeart/2005/8/layout/hierarchy2"/>
    <dgm:cxn modelId="{31FBF810-FFE8-4CC3-91B3-02069F79F2D3}" type="presOf" srcId="{3FF96A16-8779-CB4E-BC2A-F80D42946C2C}" destId="{24973BA5-9D3B-E046-8E83-785BA6D1C570}" srcOrd="1" destOrd="0" presId="urn:microsoft.com/office/officeart/2005/8/layout/hierarchy2"/>
    <dgm:cxn modelId="{FD03D8FB-7473-4496-8DE8-2B7F4A7DC64E}" type="presOf" srcId="{87CC752F-B786-9449-8EF4-02E2A20E5C01}" destId="{CC09C7C5-53A5-9D44-8C61-50F1F2D77B82}" srcOrd="1" destOrd="0" presId="urn:microsoft.com/office/officeart/2005/8/layout/hierarchy2"/>
    <dgm:cxn modelId="{701762D8-F830-7442-BEFC-66EB3B5EFA23}" srcId="{46A7B08C-DE8E-A54A-9C0C-8D1EB34E6759}" destId="{25EC0928-03BD-A443-9B90-BE81287BD7D4}" srcOrd="1" destOrd="0" parTransId="{92AA3435-BF72-C945-A70A-AF8541774F1A}" sibTransId="{20E85CE0-ADB4-2F4F-AEB0-51901DD0C06A}"/>
    <dgm:cxn modelId="{74EA563B-59A7-5548-AE5B-C3304BE27123}" srcId="{CF7E9B70-50A0-4C48-ACF7-04055CFFA8B8}" destId="{34BF2D9B-12DD-9245-8004-C99A46EE3A16}" srcOrd="1" destOrd="0" parTransId="{87CC752F-B786-9449-8EF4-02E2A20E5C01}" sibTransId="{5DAC4A69-B4A8-1B49-A9DE-454D80430369}"/>
    <dgm:cxn modelId="{494EEC81-4FA2-D444-B5A8-5122D57EF874}" srcId="{46A7B08C-DE8E-A54A-9C0C-8D1EB34E6759}" destId="{CF7E9B70-50A0-4C48-ACF7-04055CFFA8B8}" srcOrd="0" destOrd="0" parTransId="{34295F7A-8CE9-3D46-8DCE-E0ABECFC2F99}" sibTransId="{44DBC375-287A-3E45-A344-1EE96B0DE92A}"/>
    <dgm:cxn modelId="{1D9FA26B-5CF9-463F-8EDF-445B0C887AF1}" type="presOf" srcId="{3FF96A16-8779-CB4E-BC2A-F80D42946C2C}" destId="{230A3292-7F77-5546-952C-96E512E79F58}" srcOrd="0" destOrd="0" presId="urn:microsoft.com/office/officeart/2005/8/layout/hierarchy2"/>
    <dgm:cxn modelId="{2134E35C-BEE1-9E44-932C-57614D5D3FBA}" srcId="{48E18935-653E-C540-ACC8-DF9FB1145C90}" destId="{46A7B08C-DE8E-A54A-9C0C-8D1EB34E6759}" srcOrd="0" destOrd="0" parTransId="{1B84CB0E-07AF-5540-82A5-B973559DF9E4}" sibTransId="{FD856E49-3151-2046-AC4F-D6B2A506A7C4}"/>
    <dgm:cxn modelId="{A0831438-1CB9-4DC8-8E76-497683461FC7}" type="presOf" srcId="{34295F7A-8CE9-3D46-8DCE-E0ABECFC2F99}" destId="{9B8CCA33-2AB8-1446-80D0-254674BB25E2}" srcOrd="1" destOrd="0" presId="urn:microsoft.com/office/officeart/2005/8/layout/hierarchy2"/>
    <dgm:cxn modelId="{B1CD9F01-0763-4556-BC5B-D943A177C2C9}" type="presOf" srcId="{CF7E9B70-50A0-4C48-ACF7-04055CFFA8B8}" destId="{940A6C80-0BD6-5944-897B-3A124D98BB73}" srcOrd="0" destOrd="0" presId="urn:microsoft.com/office/officeart/2005/8/layout/hierarchy2"/>
    <dgm:cxn modelId="{4F1E8EDE-B77A-4564-A566-142A6B30C952}" type="presOf" srcId="{92AA3435-BF72-C945-A70A-AF8541774F1A}" destId="{49884219-B880-CF4E-81D1-13C445D67EE2}" srcOrd="1" destOrd="0" presId="urn:microsoft.com/office/officeart/2005/8/layout/hierarchy2"/>
    <dgm:cxn modelId="{42A26B04-103B-4610-8103-0EFB201797AE}" type="presOf" srcId="{34295F7A-8CE9-3D46-8DCE-E0ABECFC2F99}" destId="{ECBD794C-F864-D348-A0B3-8D1B150263F9}" srcOrd="0" destOrd="0" presId="urn:microsoft.com/office/officeart/2005/8/layout/hierarchy2"/>
    <dgm:cxn modelId="{2BC9B1DF-2410-4555-8EBA-EC761C55412E}" type="presOf" srcId="{34BF2D9B-12DD-9245-8004-C99A46EE3A16}" destId="{22EEABD5-F995-FB4E-8CFF-842EA0F32934}" srcOrd="0" destOrd="0" presId="urn:microsoft.com/office/officeart/2005/8/layout/hierarchy2"/>
    <dgm:cxn modelId="{45CA0559-E753-436B-BFF7-8E214312C07A}" type="presParOf" srcId="{C1088095-6976-F549-8469-B0C038B803E7}" destId="{2F1E791B-1DF7-1549-8516-46704C819BA5}" srcOrd="0" destOrd="0" presId="urn:microsoft.com/office/officeart/2005/8/layout/hierarchy2"/>
    <dgm:cxn modelId="{025F2992-B843-4F9A-977B-8965758100B0}" type="presParOf" srcId="{2F1E791B-1DF7-1549-8516-46704C819BA5}" destId="{31B15D05-77B3-FE41-B01A-9C75FFE4C133}" srcOrd="0" destOrd="0" presId="urn:microsoft.com/office/officeart/2005/8/layout/hierarchy2"/>
    <dgm:cxn modelId="{388919A7-5F11-4EA8-BF80-9EB9CB96007A}" type="presParOf" srcId="{2F1E791B-1DF7-1549-8516-46704C819BA5}" destId="{19110406-51DA-D24E-81ED-F8B9CE851002}" srcOrd="1" destOrd="0" presId="urn:microsoft.com/office/officeart/2005/8/layout/hierarchy2"/>
    <dgm:cxn modelId="{F9BD955D-2BED-4826-86EB-17481093275F}" type="presParOf" srcId="{19110406-51DA-D24E-81ED-F8B9CE851002}" destId="{ECBD794C-F864-D348-A0B3-8D1B150263F9}" srcOrd="0" destOrd="0" presId="urn:microsoft.com/office/officeart/2005/8/layout/hierarchy2"/>
    <dgm:cxn modelId="{E7593FE6-4D50-4244-90E7-51F71F7E1073}" type="presParOf" srcId="{ECBD794C-F864-D348-A0B3-8D1B150263F9}" destId="{9B8CCA33-2AB8-1446-80D0-254674BB25E2}" srcOrd="0" destOrd="0" presId="urn:microsoft.com/office/officeart/2005/8/layout/hierarchy2"/>
    <dgm:cxn modelId="{1D7DB16D-6856-4121-BB07-F0F7A4AF34AE}" type="presParOf" srcId="{19110406-51DA-D24E-81ED-F8B9CE851002}" destId="{DD23D0DB-BE51-834C-A285-73CD9F01C5B1}" srcOrd="1" destOrd="0" presId="urn:microsoft.com/office/officeart/2005/8/layout/hierarchy2"/>
    <dgm:cxn modelId="{3BAC7260-40B5-42EE-BA94-29FCC0EC322F}" type="presParOf" srcId="{DD23D0DB-BE51-834C-A285-73CD9F01C5B1}" destId="{940A6C80-0BD6-5944-897B-3A124D98BB73}" srcOrd="0" destOrd="0" presId="urn:microsoft.com/office/officeart/2005/8/layout/hierarchy2"/>
    <dgm:cxn modelId="{35002924-7E7B-409B-BF18-57B9D905C08E}" type="presParOf" srcId="{DD23D0DB-BE51-834C-A285-73CD9F01C5B1}" destId="{6059F1C6-936B-774F-AC54-C5E94ED32F9B}" srcOrd="1" destOrd="0" presId="urn:microsoft.com/office/officeart/2005/8/layout/hierarchy2"/>
    <dgm:cxn modelId="{FE965F1A-25F1-486E-9433-95C064E28571}" type="presParOf" srcId="{6059F1C6-936B-774F-AC54-C5E94ED32F9B}" destId="{65280278-57F4-B146-A522-7EB7727F8D0F}" srcOrd="0" destOrd="0" presId="urn:microsoft.com/office/officeart/2005/8/layout/hierarchy2"/>
    <dgm:cxn modelId="{6603E5C1-EF3C-443E-807A-52BD42C18643}" type="presParOf" srcId="{65280278-57F4-B146-A522-7EB7727F8D0F}" destId="{4830AE7D-D93D-8B4E-988C-8249520F0AF7}" srcOrd="0" destOrd="0" presId="urn:microsoft.com/office/officeart/2005/8/layout/hierarchy2"/>
    <dgm:cxn modelId="{B56F124B-9AA1-40A7-B637-EFDF89A02A4C}" type="presParOf" srcId="{6059F1C6-936B-774F-AC54-C5E94ED32F9B}" destId="{B54CA647-E510-7941-A3A2-176D085F498E}" srcOrd="1" destOrd="0" presId="urn:microsoft.com/office/officeart/2005/8/layout/hierarchy2"/>
    <dgm:cxn modelId="{1C206AEC-A83E-4BA6-9F1A-78AA57C8FB95}" type="presParOf" srcId="{B54CA647-E510-7941-A3A2-176D085F498E}" destId="{30CD80F5-ED59-CB40-BCAB-19756A51C569}" srcOrd="0" destOrd="0" presId="urn:microsoft.com/office/officeart/2005/8/layout/hierarchy2"/>
    <dgm:cxn modelId="{CBD2A704-E15A-4787-8901-787985932A91}" type="presParOf" srcId="{B54CA647-E510-7941-A3A2-176D085F498E}" destId="{936F49C3-2FEA-484B-9780-45472BF77D40}" srcOrd="1" destOrd="0" presId="urn:microsoft.com/office/officeart/2005/8/layout/hierarchy2"/>
    <dgm:cxn modelId="{D4143542-176E-473B-B594-DD9545D831B6}" type="presParOf" srcId="{6059F1C6-936B-774F-AC54-C5E94ED32F9B}" destId="{17DF294E-9EEB-0145-B68E-D44C1F537A52}" srcOrd="2" destOrd="0" presId="urn:microsoft.com/office/officeart/2005/8/layout/hierarchy2"/>
    <dgm:cxn modelId="{B32D3396-08B0-49C5-8E45-26E2CCE3F7AD}" type="presParOf" srcId="{17DF294E-9EEB-0145-B68E-D44C1F537A52}" destId="{CC09C7C5-53A5-9D44-8C61-50F1F2D77B82}" srcOrd="0" destOrd="0" presId="urn:microsoft.com/office/officeart/2005/8/layout/hierarchy2"/>
    <dgm:cxn modelId="{1F5BDC4E-6C62-4DB2-8A4C-134C5765105A}" type="presParOf" srcId="{6059F1C6-936B-774F-AC54-C5E94ED32F9B}" destId="{F6C5EC1A-2FA9-8D44-9F06-0F87636C20C9}" srcOrd="3" destOrd="0" presId="urn:microsoft.com/office/officeart/2005/8/layout/hierarchy2"/>
    <dgm:cxn modelId="{FA12A40B-5781-477A-9B4C-9F0C2128980B}" type="presParOf" srcId="{F6C5EC1A-2FA9-8D44-9F06-0F87636C20C9}" destId="{22EEABD5-F995-FB4E-8CFF-842EA0F32934}" srcOrd="0" destOrd="0" presId="urn:microsoft.com/office/officeart/2005/8/layout/hierarchy2"/>
    <dgm:cxn modelId="{16A336CE-AC71-41BA-B330-1630E207FC52}" type="presParOf" srcId="{F6C5EC1A-2FA9-8D44-9F06-0F87636C20C9}" destId="{74B91810-51DD-9346-9843-FD4DFDF64DA0}" srcOrd="1" destOrd="0" presId="urn:microsoft.com/office/officeart/2005/8/layout/hierarchy2"/>
    <dgm:cxn modelId="{81D3D592-16F1-4663-9DCA-840A3261DEC9}" type="presParOf" srcId="{19110406-51DA-D24E-81ED-F8B9CE851002}" destId="{3B1F2969-C529-3B44-B466-83E4AEEBF3B6}" srcOrd="2" destOrd="0" presId="urn:microsoft.com/office/officeart/2005/8/layout/hierarchy2"/>
    <dgm:cxn modelId="{E965F704-0BF5-4602-87F7-6BF8D520A6D4}" type="presParOf" srcId="{3B1F2969-C529-3B44-B466-83E4AEEBF3B6}" destId="{49884219-B880-CF4E-81D1-13C445D67EE2}" srcOrd="0" destOrd="0" presId="urn:microsoft.com/office/officeart/2005/8/layout/hierarchy2"/>
    <dgm:cxn modelId="{37F9B8AD-FB9B-4C37-AFC2-B7B0E8B775BC}" type="presParOf" srcId="{19110406-51DA-D24E-81ED-F8B9CE851002}" destId="{06D053B1-33C9-9E4D-8A63-0ED500F0EADA}" srcOrd="3" destOrd="0" presId="urn:microsoft.com/office/officeart/2005/8/layout/hierarchy2"/>
    <dgm:cxn modelId="{F0898FC0-8124-414A-8934-5AFCC9746D29}" type="presParOf" srcId="{06D053B1-33C9-9E4D-8A63-0ED500F0EADA}" destId="{64B062AA-E167-5C41-9C83-92B003E53FC1}" srcOrd="0" destOrd="0" presId="urn:microsoft.com/office/officeart/2005/8/layout/hierarchy2"/>
    <dgm:cxn modelId="{0CA636E5-745D-4A18-9F53-D7E4668FB018}" type="presParOf" srcId="{06D053B1-33C9-9E4D-8A63-0ED500F0EADA}" destId="{04DD1CD4-D744-3C4E-AF97-795ABAFE6C84}" srcOrd="1" destOrd="0" presId="urn:microsoft.com/office/officeart/2005/8/layout/hierarchy2"/>
    <dgm:cxn modelId="{83588E11-CAC1-4DA6-B0AC-1A892E5400E8}" type="presParOf" srcId="{04DD1CD4-D744-3C4E-AF97-795ABAFE6C84}" destId="{230A3292-7F77-5546-952C-96E512E79F58}" srcOrd="0" destOrd="0" presId="urn:microsoft.com/office/officeart/2005/8/layout/hierarchy2"/>
    <dgm:cxn modelId="{E27714F9-B398-4076-9B98-6588996EDC92}" type="presParOf" srcId="{230A3292-7F77-5546-952C-96E512E79F58}" destId="{24973BA5-9D3B-E046-8E83-785BA6D1C570}" srcOrd="0" destOrd="0" presId="urn:microsoft.com/office/officeart/2005/8/layout/hierarchy2"/>
    <dgm:cxn modelId="{AF34D261-9F2D-4AB0-AB59-5C89CFF0F900}" type="presParOf" srcId="{04DD1CD4-D744-3C4E-AF97-795ABAFE6C84}" destId="{C64D3129-2031-EE4C-AF37-AC703C639F2F}" srcOrd="1" destOrd="0" presId="urn:microsoft.com/office/officeart/2005/8/layout/hierarchy2"/>
    <dgm:cxn modelId="{0311A0D0-8721-4966-9CC9-9ACEDA674214}" type="presParOf" srcId="{C64D3129-2031-EE4C-AF37-AC703C639F2F}" destId="{405578CE-2DB6-B04E-A136-9C7703ADBB25}" srcOrd="0" destOrd="0" presId="urn:microsoft.com/office/officeart/2005/8/layout/hierarchy2"/>
    <dgm:cxn modelId="{D37A67B8-4552-4EF6-A751-4FEA9DBB6AD8}" type="presParOf" srcId="{C64D3129-2031-EE4C-AF37-AC703C639F2F}" destId="{4281A33F-1D14-1B4B-8E22-D12C86AE2AE9}" srcOrd="1" destOrd="0" presId="urn:microsoft.com/office/officeart/2005/8/layout/hierarchy2"/>
    <dgm:cxn modelId="{893DC0A3-E3A4-47EE-9E8D-BD1719A055DA}" type="presParOf" srcId="{04DD1CD4-D744-3C4E-AF97-795ABAFE6C84}" destId="{9016B753-F414-9E4F-B046-B23941FCB2E0}" srcOrd="2" destOrd="0" presId="urn:microsoft.com/office/officeart/2005/8/layout/hierarchy2"/>
    <dgm:cxn modelId="{1E9BB65B-6BF6-451A-989F-A5E05B08D424}" type="presParOf" srcId="{9016B753-F414-9E4F-B046-B23941FCB2E0}" destId="{48383C86-37CE-9D4D-951C-5C4E8193BA00}" srcOrd="0" destOrd="0" presId="urn:microsoft.com/office/officeart/2005/8/layout/hierarchy2"/>
    <dgm:cxn modelId="{64BC5053-1C5D-4343-A918-06665E880BA3}" type="presParOf" srcId="{04DD1CD4-D744-3C4E-AF97-795ABAFE6C84}" destId="{1941A411-C747-CC44-9435-0DF323056486}" srcOrd="3" destOrd="0" presId="urn:microsoft.com/office/officeart/2005/8/layout/hierarchy2"/>
    <dgm:cxn modelId="{251ADD2D-28E7-4C86-AEA2-6A3D3121E801}" type="presParOf" srcId="{1941A411-C747-CC44-9435-0DF323056486}" destId="{FE0018C9-9889-5449-8CF7-13921324FCE9}" srcOrd="0" destOrd="0" presId="urn:microsoft.com/office/officeart/2005/8/layout/hierarchy2"/>
    <dgm:cxn modelId="{8FA222DF-8CCF-4A21-B012-303C5B5851DF}" type="presParOf" srcId="{1941A411-C747-CC44-9435-0DF323056486}" destId="{9078D478-33B8-D844-84F2-C80F664466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FB5BF16-272B-4C53-BA0B-5224E9B121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A1781B-896D-41DD-8685-F5D619408137}" type="pres">
      <dgm:prSet presAssocID="{CFB5BF16-272B-4C53-BA0B-5224E9B121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67033C05-C208-480B-9404-9E337ABE353F}" type="presOf" srcId="{CFB5BF16-272B-4C53-BA0B-5224E9B1219E}" destId="{20A1781B-896D-41DD-8685-F5D61940813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13D48-5A2F-406D-8E60-03B98D4DE217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2C036722-65E6-44A2-834F-B93B50EC0E23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CONTRAPARTIDA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Despesas realizadas após a publicação da aprovação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5% do Orçamento aprovado para a parte Brasileira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Documentos  fiscais hábeis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Recursos Privados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E28B6625-E150-CF48-AEFE-0681569501D2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Despesas incluídas no orçamento para execução da parte Brasileira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A8807D2-5599-3C43-A407-ABF0113A5388}" type="parTrans" cxnId="{83698B55-3FD8-0D46-8064-20BFC7BB992F}">
      <dgm:prSet/>
      <dgm:spPr/>
      <dgm:t>
        <a:bodyPr/>
        <a:lstStyle/>
        <a:p>
          <a:endParaRPr lang="en-US"/>
        </a:p>
      </dgm:t>
    </dgm:pt>
    <dgm:pt modelId="{C31065B9-5F16-5B4E-86CF-2510A859C1C8}" type="sibTrans" cxnId="{83698B55-3FD8-0D46-8064-20BFC7BB992F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 custScaleX="168176" custScaleY="64222" custLinFactNeighborY="-18365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5" custScaleX="97881" custScaleY="97320" custRadScaleRad="103533" custRadScaleInc="-17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A9DA-4241-7442-B238-F0ABBB26CD27}" type="pres">
      <dgm:prSet presAssocID="{041688A3-AC84-7348-B9BF-FF5F4528A3AD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5" custScaleX="108748" custScaleY="84621" custRadScaleRad="121469" custRadScaleInc="-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876-B6D4-AC4C-9B6C-C0CEFB3543E2}" type="pres">
      <dgm:prSet presAssocID="{13A854E2-E875-A34A-A1F8-CA7202A7A3A7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2" presStyleCnt="5" custScaleX="109706" custScaleY="57846" custRadScaleRad="105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17BBF-71BD-E84E-B754-A36BB102C8DA}" type="pres">
      <dgm:prSet presAssocID="{85E609C2-7504-4944-B316-AF9FF279923F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078E144C-9486-1344-AAAC-E7C49EC19439}" type="pres">
      <dgm:prSet presAssocID="{B807F456-06FF-0B4A-AE9E-BA6BC29A87A2}" presName="node" presStyleLbl="node1" presStyleIdx="3" presStyleCnt="5" custScaleX="119066" custScaleY="46738" custRadScaleRad="119639" custRadScaleInc="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E52D-D994-0046-80A2-26BF9622D2BE}" type="pres">
      <dgm:prSet presAssocID="{DA8807D2-5599-3C43-A407-ABF0113A5388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28886DC9-678A-AF4A-8469-C09E6BE9F47A}" type="pres">
      <dgm:prSet presAssocID="{E28B6625-E150-CF48-AEFE-0681569501D2}" presName="node" presStyleLbl="node1" presStyleIdx="4" presStyleCnt="5" custScaleX="105807" custScaleY="96297" custRadScaleRad="103022" custRadScaleInc="5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08CD7806-F1D8-4432-B6B0-FBB84EAB5695}" type="presOf" srcId="{FCE725A9-9D97-214B-83DD-E465EA397466}" destId="{333C8243-70A2-F74B-B400-A7C075F637F1}" srcOrd="0" destOrd="0" presId="urn:microsoft.com/office/officeart/2005/8/layout/radial4"/>
    <dgm:cxn modelId="{3662EA7F-F3FC-4312-ABD3-404B626B708E}" type="presOf" srcId="{041688A3-AC84-7348-B9BF-FF5F4528A3AD}" destId="{B653A9DA-4241-7442-B238-F0ABBB26CD27}" srcOrd="0" destOrd="0" presId="urn:microsoft.com/office/officeart/2005/8/layout/radial4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05BF5A9E-0EE8-430A-9049-035F1B268FB1}" type="presOf" srcId="{E28B6625-E150-CF48-AEFE-0681569501D2}" destId="{28886DC9-678A-AF4A-8469-C09E6BE9F47A}" srcOrd="0" destOrd="0" presId="urn:microsoft.com/office/officeart/2005/8/layout/radial4"/>
    <dgm:cxn modelId="{CECA6E01-3CED-4E87-85BD-A69BDF110AE6}" type="presOf" srcId="{774DCF97-0D6D-2E47-B711-7A9F482659CB}" destId="{5B321803-F3D9-8C4A-9CBD-34161D84ECF0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F3BB5CC3-D2F1-4353-B41B-A0CF15B34D1F}" type="presOf" srcId="{B807F456-06FF-0B4A-AE9E-BA6BC29A87A2}" destId="{078E144C-9486-1344-AAAC-E7C49EC19439}" srcOrd="0" destOrd="0" presId="urn:microsoft.com/office/officeart/2005/8/layout/radial4"/>
    <dgm:cxn modelId="{E66DDFC1-09D8-4EA1-B84D-AADBF340F2A8}" type="presOf" srcId="{DA8807D2-5599-3C43-A407-ABF0113A5388}" destId="{97C7E52D-D994-0046-80A2-26BF9622D2BE}" srcOrd="0" destOrd="0" presId="urn:microsoft.com/office/officeart/2005/8/layout/radial4"/>
    <dgm:cxn modelId="{4968B5FC-C7D2-473A-BC13-FC5A2A10FB7C}" type="presOf" srcId="{13A854E2-E875-A34A-A1F8-CA7202A7A3A7}" destId="{B1CD1876-B6D4-AC4C-9B6C-C0CEFB3543E2}" srcOrd="0" destOrd="0" presId="urn:microsoft.com/office/officeart/2005/8/layout/radial4"/>
    <dgm:cxn modelId="{55AAEA68-A542-434F-A124-9FB1788A793F}" type="presOf" srcId="{85E609C2-7504-4944-B316-AF9FF279923F}" destId="{4F217BBF-71BD-E84E-B754-A36BB102C8DA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E3520945-CCF1-460A-A677-BEFB6836B006}" type="presOf" srcId="{ECAB7F34-F083-864F-B80A-0BB605EF5A1F}" destId="{35CBCD17-CDD8-6941-92A7-7D22B695F781}" srcOrd="0" destOrd="0" presId="urn:microsoft.com/office/officeart/2005/8/layout/radial4"/>
    <dgm:cxn modelId="{4525F5E9-6724-4364-A38E-87E1BE99E3B8}" type="presOf" srcId="{86E01073-DCA4-8E4D-A7BB-7B8BD3D7D42B}" destId="{A632D6C9-D6FD-4C43-ADD1-054B05002315}" srcOrd="0" destOrd="0" presId="urn:microsoft.com/office/officeart/2005/8/layout/radial4"/>
    <dgm:cxn modelId="{B1BF85B1-D1A9-4A77-9562-D64F66D01B46}" type="presOf" srcId="{7DC8612B-A697-F74E-9227-734E70DEA1B8}" destId="{A94B6956-1356-1A43-904C-EA7263D68B1E}" srcOrd="0" destOrd="0" presId="urn:microsoft.com/office/officeart/2005/8/layout/radial4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83698B55-3FD8-0D46-8064-20BFC7BB992F}" srcId="{774DCF97-0D6D-2E47-B711-7A9F482659CB}" destId="{E28B6625-E150-CF48-AEFE-0681569501D2}" srcOrd="4" destOrd="0" parTransId="{DA8807D2-5599-3C43-A407-ABF0113A5388}" sibTransId="{C31065B9-5F16-5B4E-86CF-2510A859C1C8}"/>
    <dgm:cxn modelId="{1E2E15E0-1994-4A83-AD9E-1E2FE87F3188}" type="presOf" srcId="{D85953D7-1183-1640-96FF-CC59AB61E12B}" destId="{5AE0A5FA-1B32-5C45-B63A-55327213071A}" srcOrd="0" destOrd="0" presId="urn:microsoft.com/office/officeart/2005/8/layout/radial4"/>
    <dgm:cxn modelId="{89EDD7BC-AB17-4777-8B69-3D892E18C7E9}" type="presParOf" srcId="{35CBCD17-CDD8-6941-92A7-7D22B695F781}" destId="{5B321803-F3D9-8C4A-9CBD-34161D84ECF0}" srcOrd="0" destOrd="0" presId="urn:microsoft.com/office/officeart/2005/8/layout/radial4"/>
    <dgm:cxn modelId="{13C173C2-EA3E-4CD9-96B8-80E8D2A61516}" type="presParOf" srcId="{35CBCD17-CDD8-6941-92A7-7D22B695F781}" destId="{5AE0A5FA-1B32-5C45-B63A-55327213071A}" srcOrd="1" destOrd="0" presId="urn:microsoft.com/office/officeart/2005/8/layout/radial4"/>
    <dgm:cxn modelId="{D1A4107A-0432-4671-9A79-370C9801CBC3}" type="presParOf" srcId="{35CBCD17-CDD8-6941-92A7-7D22B695F781}" destId="{A632D6C9-D6FD-4C43-ADD1-054B05002315}" srcOrd="2" destOrd="0" presId="urn:microsoft.com/office/officeart/2005/8/layout/radial4"/>
    <dgm:cxn modelId="{918CB191-EBE8-4A52-9443-452DCA2D5B44}" type="presParOf" srcId="{35CBCD17-CDD8-6941-92A7-7D22B695F781}" destId="{B653A9DA-4241-7442-B238-F0ABBB26CD27}" srcOrd="3" destOrd="0" presId="urn:microsoft.com/office/officeart/2005/8/layout/radial4"/>
    <dgm:cxn modelId="{BE79951C-0F97-4EDD-9F2B-7A399253ABB3}" type="presParOf" srcId="{35CBCD17-CDD8-6941-92A7-7D22B695F781}" destId="{333C8243-70A2-F74B-B400-A7C075F637F1}" srcOrd="4" destOrd="0" presId="urn:microsoft.com/office/officeart/2005/8/layout/radial4"/>
    <dgm:cxn modelId="{794102A6-3288-4944-99FD-6B516E3F5D0C}" type="presParOf" srcId="{35CBCD17-CDD8-6941-92A7-7D22B695F781}" destId="{B1CD1876-B6D4-AC4C-9B6C-C0CEFB3543E2}" srcOrd="5" destOrd="0" presId="urn:microsoft.com/office/officeart/2005/8/layout/radial4"/>
    <dgm:cxn modelId="{D0205F32-1D83-4532-97A5-CFDC426F31E4}" type="presParOf" srcId="{35CBCD17-CDD8-6941-92A7-7D22B695F781}" destId="{A94B6956-1356-1A43-904C-EA7263D68B1E}" srcOrd="6" destOrd="0" presId="urn:microsoft.com/office/officeart/2005/8/layout/radial4"/>
    <dgm:cxn modelId="{13B5277B-DD61-438E-BF49-AA08667E15A2}" type="presParOf" srcId="{35CBCD17-CDD8-6941-92A7-7D22B695F781}" destId="{4F217BBF-71BD-E84E-B754-A36BB102C8DA}" srcOrd="7" destOrd="0" presId="urn:microsoft.com/office/officeart/2005/8/layout/radial4"/>
    <dgm:cxn modelId="{F541BDB3-D13A-467D-BD8D-17FD6BE63AF4}" type="presParOf" srcId="{35CBCD17-CDD8-6941-92A7-7D22B695F781}" destId="{078E144C-9486-1344-AAAC-E7C49EC19439}" srcOrd="8" destOrd="0" presId="urn:microsoft.com/office/officeart/2005/8/layout/radial4"/>
    <dgm:cxn modelId="{2F1128F4-1CFB-44CC-88B0-8495494B4EAA}" type="presParOf" srcId="{35CBCD17-CDD8-6941-92A7-7D22B695F781}" destId="{97C7E52D-D994-0046-80A2-26BF9622D2BE}" srcOrd="9" destOrd="0" presId="urn:microsoft.com/office/officeart/2005/8/layout/radial4"/>
    <dgm:cxn modelId="{CDBC3D2E-5DFC-4197-BCDE-DB2C62BDDB3E}" type="presParOf" srcId="{35CBCD17-CDD8-6941-92A7-7D22B695F781}" destId="{28886DC9-678A-AF4A-8469-C09E6BE9F4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2CE35-182C-469E-B460-B3AA63A7D348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36F3A8A7-416A-4AEC-8D84-18E624D20B52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DCF97-0D6D-2E47-B711-7A9F482659C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Despesas não aceitas </a:t>
          </a:r>
        </a:p>
        <a:p>
          <a:r>
            <a:rPr lang="en-US" sz="2000" dirty="0" smtClean="0">
              <a:latin typeface="Arial" pitchFamily="34" charset="0"/>
              <a:cs typeface="Arial" pitchFamily="34" charset="0"/>
            </a:rPr>
            <a:t>Editais de Coprodução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B9FFC4D-3F12-6842-B5B9-BABCE89E8D06}" type="parTrans" cxnId="{CB5584DB-5015-1B4A-8AB6-7F6CE6232960}">
      <dgm:prSet/>
      <dgm:spPr/>
      <dgm:t>
        <a:bodyPr/>
        <a:lstStyle/>
        <a:p>
          <a:endParaRPr lang="en-US"/>
        </a:p>
      </dgm:t>
    </dgm:pt>
    <dgm:pt modelId="{8EF2E793-0843-9344-8918-B6F1E1AC8800}" type="sibTrans" cxnId="{CB5584DB-5015-1B4A-8AB6-7F6CE6232960}">
      <dgm:prSet/>
      <dgm:spPr/>
      <dgm:t>
        <a:bodyPr/>
        <a:lstStyle/>
        <a:p>
          <a:endParaRPr lang="en-US"/>
        </a:p>
      </dgm:t>
    </dgm:pt>
    <dgm:pt modelId="{86E01073-DCA4-8E4D-A7BB-7B8BD3D7D42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Gerenciamento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85953D7-1183-1640-96FF-CC59AB61E12B}" type="parTrans" cxnId="{6224C61C-DAC3-4342-B64A-5CF54EB5BA8C}">
      <dgm:prSet/>
      <dgm:spPr/>
      <dgm:t>
        <a:bodyPr/>
        <a:lstStyle/>
        <a:p>
          <a:endParaRPr lang="en-US"/>
        </a:p>
      </dgm:t>
    </dgm:pt>
    <dgm:pt modelId="{16BC7334-5526-4842-8F49-386E2096765E}" type="sibTrans" cxnId="{6224C61C-DAC3-4342-B64A-5CF54EB5BA8C}">
      <dgm:prSet/>
      <dgm:spPr/>
      <dgm:t>
        <a:bodyPr/>
        <a:lstStyle/>
        <a:p>
          <a:endParaRPr lang="en-US"/>
        </a:p>
      </dgm:t>
    </dgm:pt>
    <dgm:pt modelId="{FCE725A9-9D97-214B-83DD-E465EA397466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Responsabilidade do coprodutor estrangeiro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41688A3-AC84-7348-B9BF-FF5F4528A3AD}" type="parTrans" cxnId="{8AABE64F-DAA7-8547-88DD-3797B3DBB32E}">
      <dgm:prSet/>
      <dgm:spPr/>
      <dgm:t>
        <a:bodyPr/>
        <a:lstStyle/>
        <a:p>
          <a:endParaRPr lang="en-US"/>
        </a:p>
      </dgm:t>
    </dgm:pt>
    <dgm:pt modelId="{0D996F21-88E1-5140-BB82-121D5F883441}" type="sibTrans" cxnId="{8AABE64F-DAA7-8547-88DD-3797B3DBB32E}">
      <dgm:prSet/>
      <dgm:spPr/>
      <dgm:t>
        <a:bodyPr/>
        <a:lstStyle/>
        <a:p>
          <a:endParaRPr lang="en-US"/>
        </a:p>
      </dgm:t>
    </dgm:pt>
    <dgm:pt modelId="{7DC8612B-A697-F74E-9227-734E70DEA1B8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Realizadas antes da publicação da aprovação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3A854E2-E875-A34A-A1F8-CA7202A7A3A7}" type="parTrans" cxnId="{03D00B26-B13E-B04A-AAA5-9FE1BB776F46}">
      <dgm:prSet/>
      <dgm:spPr/>
      <dgm:t>
        <a:bodyPr/>
        <a:lstStyle/>
        <a:p>
          <a:endParaRPr lang="en-US"/>
        </a:p>
      </dgm:t>
    </dgm:pt>
    <dgm:pt modelId="{1B1B81DC-B208-224F-8ABB-7CD039AAACDF}" type="sibTrans" cxnId="{03D00B26-B13E-B04A-AAA5-9FE1BB776F46}">
      <dgm:prSet/>
      <dgm:spPr/>
      <dgm:t>
        <a:bodyPr/>
        <a:lstStyle/>
        <a:p>
          <a:endParaRPr lang="en-US"/>
        </a:p>
      </dgm:t>
    </dgm:pt>
    <dgm:pt modelId="{B807F456-06FF-0B4A-AE9E-BA6BC29A87A2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Sem identificação do nome do projeto, numeração junto a ANCINE e item orçamentário</a:t>
          </a:r>
          <a:endParaRPr lang="en-US" sz="1600" dirty="0"/>
        </a:p>
      </dgm:t>
    </dgm:pt>
    <dgm:pt modelId="{85E609C2-7504-4944-B316-AF9FF279923F}" type="parTrans" cxnId="{534878E0-DEC5-0440-B1C3-0DB5F69C0DAB}">
      <dgm:prSet/>
      <dgm:spPr/>
      <dgm:t>
        <a:bodyPr/>
        <a:lstStyle/>
        <a:p>
          <a:endParaRPr lang="en-US"/>
        </a:p>
      </dgm:t>
    </dgm:pt>
    <dgm:pt modelId="{CBFCA9A2-BEEA-4347-805B-7FC7618CBE04}" type="sibTrans" cxnId="{534878E0-DEC5-0440-B1C3-0DB5F69C0DAB}">
      <dgm:prSet/>
      <dgm:spPr/>
      <dgm:t>
        <a:bodyPr/>
        <a:lstStyle/>
        <a:p>
          <a:endParaRPr lang="en-US"/>
        </a:p>
      </dgm:t>
    </dgm:pt>
    <dgm:pt modelId="{E28B6625-E150-CF48-AEFE-0681569501D2}">
      <dgm:prSet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Não previstas no Acordo de Coprodução ou Edital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A8807D2-5599-3C43-A407-ABF0113A5388}" type="parTrans" cxnId="{83698B55-3FD8-0D46-8064-20BFC7BB992F}">
      <dgm:prSet/>
      <dgm:spPr/>
      <dgm:t>
        <a:bodyPr/>
        <a:lstStyle/>
        <a:p>
          <a:endParaRPr lang="en-US"/>
        </a:p>
      </dgm:t>
    </dgm:pt>
    <dgm:pt modelId="{C31065B9-5F16-5B4E-86CF-2510A859C1C8}" type="sibTrans" cxnId="{83698B55-3FD8-0D46-8064-20BFC7BB992F}">
      <dgm:prSet/>
      <dgm:spPr/>
      <dgm:t>
        <a:bodyPr/>
        <a:lstStyle/>
        <a:p>
          <a:endParaRPr lang="en-US"/>
        </a:p>
      </dgm:t>
    </dgm:pt>
    <dgm:pt modelId="{35CBCD17-CDD8-6941-92A7-7D22B695F781}" type="pres">
      <dgm:prSet presAssocID="{ECAB7F34-F083-864F-B80A-0BB605EF5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321803-F3D9-8C4A-9CBD-34161D84ECF0}" type="pres">
      <dgm:prSet presAssocID="{774DCF97-0D6D-2E47-B711-7A9F482659CB}" presName="centerShape" presStyleLbl="node0" presStyleIdx="0" presStyleCnt="1" custScaleX="112111"/>
      <dgm:spPr/>
      <dgm:t>
        <a:bodyPr/>
        <a:lstStyle/>
        <a:p>
          <a:endParaRPr lang="pt-BR"/>
        </a:p>
      </dgm:t>
    </dgm:pt>
    <dgm:pt modelId="{5AE0A5FA-1B32-5C45-B63A-55327213071A}" type="pres">
      <dgm:prSet presAssocID="{D85953D7-1183-1640-96FF-CC59AB61E12B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632D6C9-D6FD-4C43-ADD1-054B05002315}" type="pres">
      <dgm:prSet presAssocID="{86E01073-DCA4-8E4D-A7BB-7B8BD3D7D42B}" presName="node" presStyleLbl="node1" presStyleIdx="0" presStyleCnt="5" custScaleX="112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53A9DA-4241-7442-B238-F0ABBB26CD27}" type="pres">
      <dgm:prSet presAssocID="{041688A3-AC84-7348-B9BF-FF5F4528A3AD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333C8243-70A2-F74B-B400-A7C075F637F1}" type="pres">
      <dgm:prSet presAssocID="{FCE725A9-9D97-214B-83DD-E465EA397466}" presName="node" presStyleLbl="node1" presStyleIdx="1" presStyleCnt="5" custScaleX="129801" custRadScaleRad="114318" custRadScaleInc="-1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D1876-B6D4-AC4C-9B6C-C0CEFB3543E2}" type="pres">
      <dgm:prSet presAssocID="{13A854E2-E875-A34A-A1F8-CA7202A7A3A7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A94B6956-1356-1A43-904C-EA7263D68B1E}" type="pres">
      <dgm:prSet presAssocID="{7DC8612B-A697-F74E-9227-734E70DEA1B8}" presName="node" presStyleLbl="node1" presStyleIdx="2" presStyleCnt="5" custScaleX="118011" custScaleY="110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217BBF-71BD-E84E-B754-A36BB102C8DA}" type="pres">
      <dgm:prSet presAssocID="{85E609C2-7504-4944-B316-AF9FF279923F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078E144C-9486-1344-AAAC-E7C49EC19439}" type="pres">
      <dgm:prSet presAssocID="{B807F456-06FF-0B4A-AE9E-BA6BC29A87A2}" presName="node" presStyleLbl="node1" presStyleIdx="3" presStyleCnt="5" custScaleX="140069" custScaleY="116462" custRadScaleRad="116557" custRadScaleInc="21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E52D-D994-0046-80A2-26BF9622D2BE}" type="pres">
      <dgm:prSet presAssocID="{DA8807D2-5599-3C43-A407-ABF0113A5388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28886DC9-678A-AF4A-8469-C09E6BE9F47A}" type="pres">
      <dgm:prSet presAssocID="{E28B6625-E150-CF48-AEFE-0681569501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78DAEC-5AAB-4E5A-967F-1B68D66DC452}" type="presOf" srcId="{FCE725A9-9D97-214B-83DD-E465EA397466}" destId="{333C8243-70A2-F74B-B400-A7C075F637F1}" srcOrd="0" destOrd="0" presId="urn:microsoft.com/office/officeart/2005/8/layout/radial4"/>
    <dgm:cxn modelId="{CB5584DB-5015-1B4A-8AB6-7F6CE6232960}" srcId="{ECAB7F34-F083-864F-B80A-0BB605EF5A1F}" destId="{774DCF97-0D6D-2E47-B711-7A9F482659CB}" srcOrd="0" destOrd="0" parTransId="{8B9FFC4D-3F12-6842-B5B9-BABCE89E8D06}" sibTransId="{8EF2E793-0843-9344-8918-B6F1E1AC8800}"/>
    <dgm:cxn modelId="{03D00B26-B13E-B04A-AAA5-9FE1BB776F46}" srcId="{774DCF97-0D6D-2E47-B711-7A9F482659CB}" destId="{7DC8612B-A697-F74E-9227-734E70DEA1B8}" srcOrd="2" destOrd="0" parTransId="{13A854E2-E875-A34A-A1F8-CA7202A7A3A7}" sibTransId="{1B1B81DC-B208-224F-8ABB-7CD039AAACDF}"/>
    <dgm:cxn modelId="{95B4336F-DAC7-411A-BA87-D315E0E588E5}" type="presOf" srcId="{13A854E2-E875-A34A-A1F8-CA7202A7A3A7}" destId="{B1CD1876-B6D4-AC4C-9B6C-C0CEFB3543E2}" srcOrd="0" destOrd="0" presId="urn:microsoft.com/office/officeart/2005/8/layout/radial4"/>
    <dgm:cxn modelId="{8BCB43BE-27A1-4BE3-B998-F03C256B4A25}" type="presOf" srcId="{D85953D7-1183-1640-96FF-CC59AB61E12B}" destId="{5AE0A5FA-1B32-5C45-B63A-55327213071A}" srcOrd="0" destOrd="0" presId="urn:microsoft.com/office/officeart/2005/8/layout/radial4"/>
    <dgm:cxn modelId="{499CBF8E-6482-4C2D-A510-226B4384DE1B}" type="presOf" srcId="{E28B6625-E150-CF48-AEFE-0681569501D2}" destId="{28886DC9-678A-AF4A-8469-C09E6BE9F47A}" srcOrd="0" destOrd="0" presId="urn:microsoft.com/office/officeart/2005/8/layout/radial4"/>
    <dgm:cxn modelId="{8AABE64F-DAA7-8547-88DD-3797B3DBB32E}" srcId="{774DCF97-0D6D-2E47-B711-7A9F482659CB}" destId="{FCE725A9-9D97-214B-83DD-E465EA397466}" srcOrd="1" destOrd="0" parTransId="{041688A3-AC84-7348-B9BF-FF5F4528A3AD}" sibTransId="{0D996F21-88E1-5140-BB82-121D5F883441}"/>
    <dgm:cxn modelId="{82027C31-A11F-487B-B248-27D3F96B1CB7}" type="presOf" srcId="{85E609C2-7504-4944-B316-AF9FF279923F}" destId="{4F217BBF-71BD-E84E-B754-A36BB102C8DA}" srcOrd="0" destOrd="0" presId="urn:microsoft.com/office/officeart/2005/8/layout/radial4"/>
    <dgm:cxn modelId="{7FD85B08-202D-48B7-93BB-334B8D3A6529}" type="presOf" srcId="{86E01073-DCA4-8E4D-A7BB-7B8BD3D7D42B}" destId="{A632D6C9-D6FD-4C43-ADD1-054B05002315}" srcOrd="0" destOrd="0" presId="urn:microsoft.com/office/officeart/2005/8/layout/radial4"/>
    <dgm:cxn modelId="{EAFC3501-386D-47E4-B678-89BF1C68EE05}" type="presOf" srcId="{7DC8612B-A697-F74E-9227-734E70DEA1B8}" destId="{A94B6956-1356-1A43-904C-EA7263D68B1E}" srcOrd="0" destOrd="0" presId="urn:microsoft.com/office/officeart/2005/8/layout/radial4"/>
    <dgm:cxn modelId="{EF2D0DE7-A550-4661-A0F2-E48A1A3FD20A}" type="presOf" srcId="{DA8807D2-5599-3C43-A407-ABF0113A5388}" destId="{97C7E52D-D994-0046-80A2-26BF9622D2BE}" srcOrd="0" destOrd="0" presId="urn:microsoft.com/office/officeart/2005/8/layout/radial4"/>
    <dgm:cxn modelId="{C9A9AA2E-0047-4102-8B02-48F7EC879549}" type="presOf" srcId="{041688A3-AC84-7348-B9BF-FF5F4528A3AD}" destId="{B653A9DA-4241-7442-B238-F0ABBB26CD27}" srcOrd="0" destOrd="0" presId="urn:microsoft.com/office/officeart/2005/8/layout/radial4"/>
    <dgm:cxn modelId="{44DC89B1-2F93-49B5-8489-A6708432EB71}" type="presOf" srcId="{774DCF97-0D6D-2E47-B711-7A9F482659CB}" destId="{5B321803-F3D9-8C4A-9CBD-34161D84ECF0}" srcOrd="0" destOrd="0" presId="urn:microsoft.com/office/officeart/2005/8/layout/radial4"/>
    <dgm:cxn modelId="{6224C61C-DAC3-4342-B64A-5CF54EB5BA8C}" srcId="{774DCF97-0D6D-2E47-B711-7A9F482659CB}" destId="{86E01073-DCA4-8E4D-A7BB-7B8BD3D7D42B}" srcOrd="0" destOrd="0" parTransId="{D85953D7-1183-1640-96FF-CC59AB61E12B}" sibTransId="{16BC7334-5526-4842-8F49-386E2096765E}"/>
    <dgm:cxn modelId="{DAD346CC-3ABD-4670-8CCF-02EA83CB7A2E}" type="presOf" srcId="{ECAB7F34-F083-864F-B80A-0BB605EF5A1F}" destId="{35CBCD17-CDD8-6941-92A7-7D22B695F781}" srcOrd="0" destOrd="0" presId="urn:microsoft.com/office/officeart/2005/8/layout/radial4"/>
    <dgm:cxn modelId="{B7BD22A9-4F83-4462-A83E-5697F5CE81CE}" type="presOf" srcId="{B807F456-06FF-0B4A-AE9E-BA6BC29A87A2}" destId="{078E144C-9486-1344-AAAC-E7C49EC19439}" srcOrd="0" destOrd="0" presId="urn:microsoft.com/office/officeart/2005/8/layout/radial4"/>
    <dgm:cxn modelId="{534878E0-DEC5-0440-B1C3-0DB5F69C0DAB}" srcId="{774DCF97-0D6D-2E47-B711-7A9F482659CB}" destId="{B807F456-06FF-0B4A-AE9E-BA6BC29A87A2}" srcOrd="3" destOrd="0" parTransId="{85E609C2-7504-4944-B316-AF9FF279923F}" sibTransId="{CBFCA9A2-BEEA-4347-805B-7FC7618CBE04}"/>
    <dgm:cxn modelId="{83698B55-3FD8-0D46-8064-20BFC7BB992F}" srcId="{774DCF97-0D6D-2E47-B711-7A9F482659CB}" destId="{E28B6625-E150-CF48-AEFE-0681569501D2}" srcOrd="4" destOrd="0" parTransId="{DA8807D2-5599-3C43-A407-ABF0113A5388}" sibTransId="{C31065B9-5F16-5B4E-86CF-2510A859C1C8}"/>
    <dgm:cxn modelId="{69277710-971D-49FD-82C6-722897618760}" type="presParOf" srcId="{35CBCD17-CDD8-6941-92A7-7D22B695F781}" destId="{5B321803-F3D9-8C4A-9CBD-34161D84ECF0}" srcOrd="0" destOrd="0" presId="urn:microsoft.com/office/officeart/2005/8/layout/radial4"/>
    <dgm:cxn modelId="{EEBD0E1D-CF14-40D8-8854-8764505A288D}" type="presParOf" srcId="{35CBCD17-CDD8-6941-92A7-7D22B695F781}" destId="{5AE0A5FA-1B32-5C45-B63A-55327213071A}" srcOrd="1" destOrd="0" presId="urn:microsoft.com/office/officeart/2005/8/layout/radial4"/>
    <dgm:cxn modelId="{A4FC0563-F1A6-488C-A88C-F6027EF6666D}" type="presParOf" srcId="{35CBCD17-CDD8-6941-92A7-7D22B695F781}" destId="{A632D6C9-D6FD-4C43-ADD1-054B05002315}" srcOrd="2" destOrd="0" presId="urn:microsoft.com/office/officeart/2005/8/layout/radial4"/>
    <dgm:cxn modelId="{DC4309B3-EAA3-4BCB-821B-4AD5107536B9}" type="presParOf" srcId="{35CBCD17-CDD8-6941-92A7-7D22B695F781}" destId="{B653A9DA-4241-7442-B238-F0ABBB26CD27}" srcOrd="3" destOrd="0" presId="urn:microsoft.com/office/officeart/2005/8/layout/radial4"/>
    <dgm:cxn modelId="{C97FE8F4-2716-4AE8-A005-AE4AA9DFFFED}" type="presParOf" srcId="{35CBCD17-CDD8-6941-92A7-7D22B695F781}" destId="{333C8243-70A2-F74B-B400-A7C075F637F1}" srcOrd="4" destOrd="0" presId="urn:microsoft.com/office/officeart/2005/8/layout/radial4"/>
    <dgm:cxn modelId="{3119D220-DF97-4167-8781-5BFE6523FF9E}" type="presParOf" srcId="{35CBCD17-CDD8-6941-92A7-7D22B695F781}" destId="{B1CD1876-B6D4-AC4C-9B6C-C0CEFB3543E2}" srcOrd="5" destOrd="0" presId="urn:microsoft.com/office/officeart/2005/8/layout/radial4"/>
    <dgm:cxn modelId="{C75625DF-C7DD-49C9-B6E4-611861F689C1}" type="presParOf" srcId="{35CBCD17-CDD8-6941-92A7-7D22B695F781}" destId="{A94B6956-1356-1A43-904C-EA7263D68B1E}" srcOrd="6" destOrd="0" presId="urn:microsoft.com/office/officeart/2005/8/layout/radial4"/>
    <dgm:cxn modelId="{4E0088E2-E7A6-48D8-9C1B-FD494FEC881D}" type="presParOf" srcId="{35CBCD17-CDD8-6941-92A7-7D22B695F781}" destId="{4F217BBF-71BD-E84E-B754-A36BB102C8DA}" srcOrd="7" destOrd="0" presId="urn:microsoft.com/office/officeart/2005/8/layout/radial4"/>
    <dgm:cxn modelId="{B8CD2110-DE14-45A4-B72A-C42A17C6391E}" type="presParOf" srcId="{35CBCD17-CDD8-6941-92A7-7D22B695F781}" destId="{078E144C-9486-1344-AAAC-E7C49EC19439}" srcOrd="8" destOrd="0" presId="urn:microsoft.com/office/officeart/2005/8/layout/radial4"/>
    <dgm:cxn modelId="{23B7D45F-D3A3-47DC-8216-1D6C42E9A8FF}" type="presParOf" srcId="{35CBCD17-CDD8-6941-92A7-7D22B695F781}" destId="{97C7E52D-D994-0046-80A2-26BF9622D2BE}" srcOrd="9" destOrd="0" presId="urn:microsoft.com/office/officeart/2005/8/layout/radial4"/>
    <dgm:cxn modelId="{29870CB3-4DBA-4176-9FFB-7F6BAE4EB6BD}" type="presParOf" srcId="{35CBCD17-CDD8-6941-92A7-7D22B695F781}" destId="{28886DC9-678A-AF4A-8469-C09E6BE9F4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00A22-BA3A-4845-BB35-DA5DD05BE33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B054F-3981-224F-B0F7-36D84FA105E9}">
      <dgm:prSet phldrT="[Text]" custT="1"/>
      <dgm:spPr/>
      <dgm:t>
        <a:bodyPr/>
        <a:lstStyle/>
        <a:p>
          <a:r>
            <a:rPr lang="pt-BR" sz="2000" dirty="0" smtClean="0">
              <a:latin typeface="Arial"/>
              <a:cs typeface="Arial"/>
            </a:rPr>
            <a:t>      </a:t>
          </a:r>
          <a:r>
            <a:rPr lang="pt-BR" sz="2400" dirty="0" smtClean="0">
              <a:latin typeface="Arial"/>
              <a:cs typeface="Arial"/>
            </a:rPr>
            <a:t>       CONTRAPARTIDA OBRIGATÓRIA</a:t>
          </a:r>
          <a:endParaRPr lang="en-US" sz="2400" dirty="0">
            <a:latin typeface="Arial"/>
            <a:cs typeface="Arial"/>
          </a:endParaRPr>
        </a:p>
      </dgm:t>
    </dgm:pt>
    <dgm:pt modelId="{1D04893A-9B89-1344-925E-C7BD5637CA32}" type="sibTrans" cxnId="{5EC46ED9-DA27-D149-984B-134722BC9211}">
      <dgm:prSet/>
      <dgm:spPr/>
      <dgm:t>
        <a:bodyPr/>
        <a:lstStyle/>
        <a:p>
          <a:endParaRPr lang="en-US"/>
        </a:p>
      </dgm:t>
    </dgm:pt>
    <dgm:pt modelId="{BCEA722A-ED8C-F14E-9E38-37B9FCDC819C}" type="parTrans" cxnId="{5EC46ED9-DA27-D149-984B-134722BC9211}">
      <dgm:prSet/>
      <dgm:spPr/>
      <dgm:t>
        <a:bodyPr/>
        <a:lstStyle/>
        <a:p>
          <a:endParaRPr lang="en-US"/>
        </a:p>
      </dgm:t>
    </dgm:pt>
    <dgm:pt modelId="{D876DC42-6836-8549-8726-8919013C27BE}">
      <dgm:prSet custT="1"/>
      <dgm:spPr>
        <a:noFill/>
        <a:ln>
          <a:noFill/>
        </a:ln>
      </dgm:spPr>
      <dgm:t>
        <a:bodyPr/>
        <a:lstStyle/>
        <a:p>
          <a:pPr algn="l"/>
          <a:endParaRPr lang="pt-BR" altLang="ja-JP" sz="1400" i="1" dirty="0">
            <a:latin typeface="Arial"/>
            <a:cs typeface="Arial"/>
          </a:endParaRPr>
        </a:p>
      </dgm:t>
    </dgm:pt>
    <dgm:pt modelId="{F5AA6AD0-BD98-8E41-99FD-EFAC15EC1E39}" type="sibTrans" cxnId="{8F15A851-304E-184C-A1B5-EEFC31D70E2A}">
      <dgm:prSet/>
      <dgm:spPr/>
      <dgm:t>
        <a:bodyPr/>
        <a:lstStyle/>
        <a:p>
          <a:endParaRPr lang="en-US"/>
        </a:p>
      </dgm:t>
    </dgm:pt>
    <dgm:pt modelId="{B99D0AE0-0A83-0B4D-B371-2FF274867737}" type="parTrans" cxnId="{8F15A851-304E-184C-A1B5-EEFC31D70E2A}">
      <dgm:prSet/>
      <dgm:spPr/>
      <dgm:t>
        <a:bodyPr/>
        <a:lstStyle/>
        <a:p>
          <a:endParaRPr lang="en-US"/>
        </a:p>
      </dgm:t>
    </dgm:pt>
    <dgm:pt modelId="{210BF27F-91CA-F945-8F58-2DAC20AB4BA4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pt-B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Não serão aceitas a título de CONTRAPARTIDA OBRIGATÓRIA as despesas executadas por meio de recursos públicos  de origem municipal, estadual, distrital ou federal, bem como oriundas de coprodução internacional</a:t>
          </a:r>
          <a:endParaRPr lang="pt-BR" altLang="ja-JP" sz="2400" i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7CA42748-5CE7-4947-B6D1-1AF3EB6CBEC7}" type="sibTrans" cxnId="{130F5669-F9E6-154E-80F2-3EBB8B564550}">
      <dgm:prSet/>
      <dgm:spPr/>
      <dgm:t>
        <a:bodyPr/>
        <a:lstStyle/>
        <a:p>
          <a:endParaRPr lang="en-US"/>
        </a:p>
      </dgm:t>
    </dgm:pt>
    <dgm:pt modelId="{805013CD-976F-B041-B5CE-DDE9AD01118C}" type="parTrans" cxnId="{130F5669-F9E6-154E-80F2-3EBB8B564550}">
      <dgm:prSet/>
      <dgm:spPr/>
      <dgm:t>
        <a:bodyPr/>
        <a:lstStyle/>
        <a:p>
          <a:endParaRPr lang="en-US"/>
        </a:p>
      </dgm:t>
    </dgm:pt>
    <dgm:pt modelId="{677DD0E0-BD6F-E548-9B5A-CBD741BABF8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pt-B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Recursos da PROPONENTE ou de terceiros, aplicados no projeto nos termos  e limites da legislação, normas e/ou contratos vigentes, que, uma vez admitidos como tal, assumem o caráter de recursos públicos (Decisão 24/2002 – Plenário – TCU), sendo exigida sua correta e regular aplicação.</a:t>
          </a:r>
          <a:endParaRPr lang="pt-BR" altLang="ja-JP" sz="2400" i="1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</dgm:t>
    </dgm:pt>
    <dgm:pt modelId="{BEDD01BF-F401-614E-9021-99B084D8C960}" type="sibTrans" cxnId="{B69EF112-849C-F846-8BCB-CCF23ADE8C68}">
      <dgm:prSet/>
      <dgm:spPr/>
      <dgm:t>
        <a:bodyPr/>
        <a:lstStyle/>
        <a:p>
          <a:endParaRPr lang="en-US"/>
        </a:p>
      </dgm:t>
    </dgm:pt>
    <dgm:pt modelId="{CF91E4B1-37CA-CD45-8F9C-A3A4A017CD6B}" type="parTrans" cxnId="{B69EF112-849C-F846-8BCB-CCF23ADE8C68}">
      <dgm:prSet/>
      <dgm:spPr/>
      <dgm:t>
        <a:bodyPr/>
        <a:lstStyle/>
        <a:p>
          <a:endParaRPr lang="en-US"/>
        </a:p>
      </dgm:t>
    </dgm:pt>
    <dgm:pt modelId="{78C1AAC4-913E-D144-A06B-6C1A5A4F1E57}" type="pres">
      <dgm:prSet presAssocID="{EB400A22-BA3A-4845-BB35-DA5DD05BE3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5092C-6F22-864C-8F85-E0E987D65390}" type="pres">
      <dgm:prSet presAssocID="{E38B054F-3981-224F-B0F7-36D84FA105E9}" presName="parentLin" presStyleCnt="0"/>
      <dgm:spPr/>
    </dgm:pt>
    <dgm:pt modelId="{EC51202B-6D54-8243-B66F-E7FC7AE53823}" type="pres">
      <dgm:prSet presAssocID="{E38B054F-3981-224F-B0F7-36D84FA105E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97E482D-E8A7-224B-AAB9-6BE05E4167B7}" type="pres">
      <dgm:prSet presAssocID="{E38B054F-3981-224F-B0F7-36D84FA105E9}" presName="parentText" presStyleLbl="node1" presStyleIdx="0" presStyleCnt="1" custScaleX="110000" custScaleY="43284" custLinFactX="894" custLinFactNeighborX="100000" custLinFactNeighborY="-9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B424-49A7-B447-827D-E51495671311}" type="pres">
      <dgm:prSet presAssocID="{E38B054F-3981-224F-B0F7-36D84FA105E9}" presName="negativeSpace" presStyleCnt="0"/>
      <dgm:spPr/>
    </dgm:pt>
    <dgm:pt modelId="{FE504562-36DC-1842-8EAE-CB0FFAB8B0E5}" type="pres">
      <dgm:prSet presAssocID="{E38B054F-3981-224F-B0F7-36D84FA105E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D6FDB-5777-1A49-9B4E-3B482D32FCC0}" type="presOf" srcId="{E38B054F-3981-224F-B0F7-36D84FA105E9}" destId="{EC51202B-6D54-8243-B66F-E7FC7AE53823}" srcOrd="0" destOrd="0" presId="urn:microsoft.com/office/officeart/2005/8/layout/list1"/>
    <dgm:cxn modelId="{73F20F36-85E2-7C4D-AA0F-4B39F5F4EF31}" type="presOf" srcId="{677DD0E0-BD6F-E548-9B5A-CBD741BABF88}" destId="{FE504562-36DC-1842-8EAE-CB0FFAB8B0E5}" srcOrd="0" destOrd="0" presId="urn:microsoft.com/office/officeart/2005/8/layout/list1"/>
    <dgm:cxn modelId="{5EC46ED9-DA27-D149-984B-134722BC9211}" srcId="{EB400A22-BA3A-4845-BB35-DA5DD05BE33C}" destId="{E38B054F-3981-224F-B0F7-36D84FA105E9}" srcOrd="0" destOrd="0" parTransId="{BCEA722A-ED8C-F14E-9E38-37B9FCDC819C}" sibTransId="{1D04893A-9B89-1344-925E-C7BD5637CA32}"/>
    <dgm:cxn modelId="{7DD4BE7B-72E8-294C-94E0-D5DE83C5A213}" type="presOf" srcId="{EB400A22-BA3A-4845-BB35-DA5DD05BE33C}" destId="{78C1AAC4-913E-D144-A06B-6C1A5A4F1E57}" srcOrd="0" destOrd="0" presId="urn:microsoft.com/office/officeart/2005/8/layout/list1"/>
    <dgm:cxn modelId="{8F15A851-304E-184C-A1B5-EEFC31D70E2A}" srcId="{E38B054F-3981-224F-B0F7-36D84FA105E9}" destId="{D876DC42-6836-8549-8726-8919013C27BE}" srcOrd="2" destOrd="0" parTransId="{B99D0AE0-0A83-0B4D-B371-2FF274867737}" sibTransId="{F5AA6AD0-BD98-8E41-99FD-EFAC15EC1E39}"/>
    <dgm:cxn modelId="{29C324B9-80F6-694B-AA3F-4CC1A0A52BA7}" type="presOf" srcId="{D876DC42-6836-8549-8726-8919013C27BE}" destId="{FE504562-36DC-1842-8EAE-CB0FFAB8B0E5}" srcOrd="0" destOrd="2" presId="urn:microsoft.com/office/officeart/2005/8/layout/list1"/>
    <dgm:cxn modelId="{AA2D6DD6-6212-A34E-8678-1C61F128C962}" type="presOf" srcId="{E38B054F-3981-224F-B0F7-36D84FA105E9}" destId="{897E482D-E8A7-224B-AAB9-6BE05E4167B7}" srcOrd="1" destOrd="0" presId="urn:microsoft.com/office/officeart/2005/8/layout/list1"/>
    <dgm:cxn modelId="{0EF2A1EE-7EDC-FB4E-A3D9-FA005D1D5E9A}" type="presOf" srcId="{210BF27F-91CA-F945-8F58-2DAC20AB4BA4}" destId="{FE504562-36DC-1842-8EAE-CB0FFAB8B0E5}" srcOrd="0" destOrd="1" presId="urn:microsoft.com/office/officeart/2005/8/layout/list1"/>
    <dgm:cxn modelId="{B69EF112-849C-F846-8BCB-CCF23ADE8C68}" srcId="{E38B054F-3981-224F-B0F7-36D84FA105E9}" destId="{677DD0E0-BD6F-E548-9B5A-CBD741BABF88}" srcOrd="0" destOrd="0" parTransId="{CF91E4B1-37CA-CD45-8F9C-A3A4A017CD6B}" sibTransId="{BEDD01BF-F401-614E-9021-99B084D8C960}"/>
    <dgm:cxn modelId="{130F5669-F9E6-154E-80F2-3EBB8B564550}" srcId="{E38B054F-3981-224F-B0F7-36D84FA105E9}" destId="{210BF27F-91CA-F945-8F58-2DAC20AB4BA4}" srcOrd="1" destOrd="0" parTransId="{805013CD-976F-B041-B5CE-DDE9AD01118C}" sibTransId="{7CA42748-5CE7-4947-B6D1-1AF3EB6CBEC7}"/>
    <dgm:cxn modelId="{B77E3618-8C34-464F-A081-43E922615257}" type="presParOf" srcId="{78C1AAC4-913E-D144-A06B-6C1A5A4F1E57}" destId="{6CC5092C-6F22-864C-8F85-E0E987D65390}" srcOrd="0" destOrd="0" presId="urn:microsoft.com/office/officeart/2005/8/layout/list1"/>
    <dgm:cxn modelId="{A7167439-0B60-9D49-9238-5F4E64FBED31}" type="presParOf" srcId="{6CC5092C-6F22-864C-8F85-E0E987D65390}" destId="{EC51202B-6D54-8243-B66F-E7FC7AE53823}" srcOrd="0" destOrd="0" presId="urn:microsoft.com/office/officeart/2005/8/layout/list1"/>
    <dgm:cxn modelId="{9A49F126-8594-F343-831F-4F882B3D286E}" type="presParOf" srcId="{6CC5092C-6F22-864C-8F85-E0E987D65390}" destId="{897E482D-E8A7-224B-AAB9-6BE05E4167B7}" srcOrd="1" destOrd="0" presId="urn:microsoft.com/office/officeart/2005/8/layout/list1"/>
    <dgm:cxn modelId="{6B9518C8-513E-B449-A564-0CFB32A05A24}" type="presParOf" srcId="{78C1AAC4-913E-D144-A06B-6C1A5A4F1E57}" destId="{299FB424-49A7-B447-827D-E51495671311}" srcOrd="1" destOrd="0" presId="urn:microsoft.com/office/officeart/2005/8/layout/list1"/>
    <dgm:cxn modelId="{AD48B2F9-31B3-4449-80C1-74920C3CAABD}" type="presParOf" srcId="{78C1AAC4-913E-D144-A06B-6C1A5A4F1E57}" destId="{FE504562-36DC-1842-8EAE-CB0FFAB8B0E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1438CF-1AA9-C84E-860D-B63E6CC0CBE6}">
      <dgm:prSet custT="1"/>
      <dgm:spPr/>
      <dgm:t>
        <a:bodyPr/>
        <a:lstStyle/>
        <a:p>
          <a:pPr algn="ctr" rtl="0"/>
          <a:r>
            <a:rPr lang="pt-BR" sz="2400" dirty="0" smtClean="0">
              <a:latin typeface="Arial"/>
              <a:cs typeface="Arial"/>
            </a:rPr>
            <a:t>EXECUÇÃO DE DESPESAS NO EXTERIOR</a:t>
          </a:r>
          <a:endParaRPr lang="pt-BR" sz="2400" dirty="0"/>
        </a:p>
      </dgm:t>
    </dgm:pt>
    <dgm:pt modelId="{F978E18E-8A23-414A-85A8-FB0598FD3210}" type="parTrans" cxnId="{43DE2797-D8A2-D748-9805-739DAC326EC3}">
      <dgm:prSet/>
      <dgm:spPr/>
      <dgm:t>
        <a:bodyPr/>
        <a:lstStyle/>
        <a:p>
          <a:endParaRPr lang="en-US"/>
        </a:p>
      </dgm:t>
    </dgm:pt>
    <dgm:pt modelId="{EA5E849E-AD7E-D741-AD19-3EF6FD2942FB}" type="sibTrans" cxnId="{43DE2797-D8A2-D748-9805-739DAC326EC3}">
      <dgm:prSet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EBFDB-CB56-284E-8E20-0C8E7DAA94AF}" type="pres">
      <dgm:prSet presAssocID="{BA1438CF-1AA9-C84E-860D-B63E6CC0CBE6}" presName="parentText" presStyleLbl="node1" presStyleIdx="0" presStyleCnt="1" custLinFactNeighborX="-20874" custLinFactNeighborY="-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CA2B9-9388-4CDE-9B66-7C13D04CE604}" type="presOf" srcId="{BA1438CF-1AA9-C84E-860D-B63E6CC0CBE6}" destId="{F19EBFDB-CB56-284E-8E20-0C8E7DAA94AF}" srcOrd="0" destOrd="0" presId="urn:microsoft.com/office/officeart/2005/8/layout/vList2"/>
    <dgm:cxn modelId="{BBF6F9E2-5E86-45CE-9FF7-F5EC4066F31F}" type="presOf" srcId="{4FBBE249-CBF1-8849-917F-B62EE7C190EB}" destId="{B68FA912-9980-CF4F-AA52-2E31DCB95E6C}" srcOrd="0" destOrd="0" presId="urn:microsoft.com/office/officeart/2005/8/layout/vList2"/>
    <dgm:cxn modelId="{43DE2797-D8A2-D748-9805-739DAC326EC3}" srcId="{4FBBE249-CBF1-8849-917F-B62EE7C190EB}" destId="{BA1438CF-1AA9-C84E-860D-B63E6CC0CBE6}" srcOrd="0" destOrd="0" parTransId="{F978E18E-8A23-414A-85A8-FB0598FD3210}" sibTransId="{EA5E849E-AD7E-D741-AD19-3EF6FD2942FB}"/>
    <dgm:cxn modelId="{FB25E2C1-B1BD-4973-87B6-951B0525D704}" type="presParOf" srcId="{B68FA912-9980-CF4F-AA52-2E31DCB95E6C}" destId="{F19EBFDB-CB56-284E-8E20-0C8E7DAA9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7A50CF2-6146-4A30-A913-D7C94B79F772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9A15F-5A5B-4F5B-BB9E-575F62780116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AB7F34-F083-864F-B80A-0BB605EF5A1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A6882-87BF-7744-80A3-34F32FFE7930}" type="pres">
      <dgm:prSet presAssocID="{ECAB7F34-F083-864F-B80A-0BB605EF5A1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10C05B8F-89D0-4321-94A3-8F1AF4AF4B10}" type="presOf" srcId="{ECAB7F34-F083-864F-B80A-0BB605EF5A1F}" destId="{B80A6882-87BF-7744-80A3-34F32FFE793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5EE48-2916-4BF2-A162-651AFFC17C1E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7479B-EC01-4544-B4F8-F5D022A112B7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F0507-786B-4CF0-9F36-0ECF2DD165A5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2A21F-AFC8-491C-B8AB-1A5BDB25D8F5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48E18935-653E-C540-ACC8-DF9FB1145C90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88095-6976-F549-8469-B0C038B803E7}" type="pres">
      <dgm:prSet presAssocID="{48E18935-653E-C540-ACC8-DF9FB1145C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BE47F-3B8C-2948-AEA5-BD6DBB25F53E}" type="presOf" srcId="{48E18935-653E-C540-ACC8-DF9FB1145C90}" destId="{C1088095-6976-F549-8469-B0C038B803E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1800E94C-0050-1843-A109-5C0450BCCD66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09082112-C70B-DA45-8A20-12CDC3994C91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Compra de Mercadorias</a:t>
          </a:r>
        </a:p>
        <a:p>
          <a:r>
            <a:rPr lang="en-US" sz="2800" dirty="0" smtClean="0">
              <a:latin typeface="Arial"/>
              <a:cs typeface="Arial"/>
            </a:rPr>
            <a:t> Contrataçao de Serviços</a:t>
          </a:r>
          <a:endParaRPr lang="en-US" sz="2800" dirty="0">
            <a:latin typeface="Arial"/>
            <a:cs typeface="Arial"/>
          </a:endParaRPr>
        </a:p>
      </dgm:t>
    </dgm:pt>
    <dgm:pt modelId="{BBAE1C6E-C3F2-444F-BAC6-81F6DBD62F3C}" type="parTrans" cxnId="{D1A6C7B1-D867-A844-AB8D-C54623E79AB4}">
      <dgm:prSet/>
      <dgm:spPr/>
      <dgm:t>
        <a:bodyPr/>
        <a:lstStyle/>
        <a:p>
          <a:endParaRPr lang="en-US"/>
        </a:p>
      </dgm:t>
    </dgm:pt>
    <dgm:pt modelId="{D5C2917B-EFAD-8A4A-B79F-5543D0208E48}" type="sibTrans" cxnId="{D1A6C7B1-D867-A844-AB8D-C54623E79AB4}">
      <dgm:prSet/>
      <dgm:spPr/>
      <dgm:t>
        <a:bodyPr/>
        <a:lstStyle/>
        <a:p>
          <a:endParaRPr lang="en-US"/>
        </a:p>
      </dgm:t>
    </dgm:pt>
    <dgm:pt modelId="{71634C8C-5FB9-1941-8083-DBB0E71714EA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Outros Países</a:t>
          </a:r>
          <a:endParaRPr lang="en-US" sz="2800" dirty="0">
            <a:latin typeface="Arial"/>
            <a:cs typeface="Arial"/>
          </a:endParaRPr>
        </a:p>
      </dgm:t>
    </dgm:pt>
    <dgm:pt modelId="{52797095-AE7A-D84E-B7BB-BBA6FC10023D}" type="parTrans" cxnId="{56F1D19A-2B14-6947-808C-EAB24BE3F1AF}">
      <dgm:prSet/>
      <dgm:spPr/>
      <dgm:t>
        <a:bodyPr/>
        <a:lstStyle/>
        <a:p>
          <a:endParaRPr lang="en-US"/>
        </a:p>
      </dgm:t>
    </dgm:pt>
    <dgm:pt modelId="{2DEFDBC7-3BEC-1E4D-B5C8-29FAB6B62529}" type="sibTrans" cxnId="{56F1D19A-2B14-6947-808C-EAB24BE3F1AF}">
      <dgm:prSet/>
      <dgm:spPr/>
      <dgm:t>
        <a:bodyPr/>
        <a:lstStyle/>
        <a:p>
          <a:endParaRPr lang="en-US"/>
        </a:p>
      </dgm:t>
    </dgm:pt>
    <dgm:pt modelId="{DC5030F6-8269-AC4B-9363-B60E9F616E94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Remessa para o Exterior</a:t>
          </a:r>
          <a:endParaRPr lang="en-US" sz="2800" dirty="0">
            <a:latin typeface="Arial"/>
            <a:cs typeface="Arial"/>
          </a:endParaRPr>
        </a:p>
      </dgm:t>
    </dgm:pt>
    <dgm:pt modelId="{A101967B-F157-7B42-8277-5A5B4C509423}" type="parTrans" cxnId="{21919BB8-D2F4-0A45-9D14-4BDA8CD8224A}">
      <dgm:prSet/>
      <dgm:spPr/>
      <dgm:t>
        <a:bodyPr/>
        <a:lstStyle/>
        <a:p>
          <a:endParaRPr lang="en-US"/>
        </a:p>
      </dgm:t>
    </dgm:pt>
    <dgm:pt modelId="{79992AD1-DB46-DF40-BD01-2CF67A832AE3}" type="sibTrans" cxnId="{21919BB8-D2F4-0A45-9D14-4BDA8CD8224A}">
      <dgm:prSet/>
      <dgm:spPr/>
      <dgm:t>
        <a:bodyPr/>
        <a:lstStyle/>
        <a:p>
          <a:endParaRPr lang="en-US"/>
        </a:p>
      </dgm:t>
    </dgm:pt>
    <dgm:pt modelId="{790A2BC6-3449-8B4A-8A77-C2204EC0A92F}" type="pres">
      <dgm:prSet presAssocID="{1800E94C-0050-1843-A109-5C0450BCCD66}" presName="linearFlow" presStyleCnt="0">
        <dgm:presLayoutVars>
          <dgm:resizeHandles val="exact"/>
        </dgm:presLayoutVars>
      </dgm:prSet>
      <dgm:spPr/>
    </dgm:pt>
    <dgm:pt modelId="{F911AC93-7688-454A-B952-98893B97B97D}" type="pres">
      <dgm:prSet presAssocID="{09082112-C70B-DA45-8A20-12CDC3994C91}" presName="node" presStyleLbl="node1" presStyleIdx="0" presStyleCnt="3" custScaleX="190253" custScaleY="71167" custLinFactNeighborX="-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E700-AD32-2640-8372-FF72B0834E76}" type="pres">
      <dgm:prSet presAssocID="{D5C2917B-EFAD-8A4A-B79F-5543D0208E4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6D2638DE-9D9C-2D4B-800B-2C89C3A5C305}" type="pres">
      <dgm:prSet presAssocID="{D5C2917B-EFAD-8A4A-B79F-5543D0208E48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8C869531-1F40-CA4D-8050-295A972FEC43}" type="pres">
      <dgm:prSet presAssocID="{71634C8C-5FB9-1941-8083-DBB0E71714EA}" presName="node" presStyleLbl="node1" presStyleIdx="1" presStyleCnt="3" custScaleX="190253" custScaleY="53966" custLinFactNeighborX="-2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63A512-E34F-F944-B32A-3AF21FFB45A4}" type="pres">
      <dgm:prSet presAssocID="{2DEFDBC7-3BEC-1E4D-B5C8-29FAB6B62529}" presName="sibTrans" presStyleLbl="sibTrans2D1" presStyleIdx="1" presStyleCnt="2"/>
      <dgm:spPr/>
      <dgm:t>
        <a:bodyPr/>
        <a:lstStyle/>
        <a:p>
          <a:endParaRPr lang="pt-BR"/>
        </a:p>
      </dgm:t>
    </dgm:pt>
    <dgm:pt modelId="{AC194155-E707-644A-B434-DC5D4800D080}" type="pres">
      <dgm:prSet presAssocID="{2DEFDBC7-3BEC-1E4D-B5C8-29FAB6B62529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998A4464-9E4D-CC42-A294-AA10E12B8BB9}" type="pres">
      <dgm:prSet presAssocID="{DC5030F6-8269-AC4B-9363-B60E9F616E94}" presName="node" presStyleLbl="node1" presStyleIdx="2" presStyleCnt="3" custScaleX="190253" custScaleY="48278" custLinFactNeighborX="-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7E37D-B181-416C-9E7E-64B858AEE8E4}" type="presOf" srcId="{09082112-C70B-DA45-8A20-12CDC3994C91}" destId="{F911AC93-7688-454A-B952-98893B97B97D}" srcOrd="0" destOrd="0" presId="urn:microsoft.com/office/officeart/2005/8/layout/process2"/>
    <dgm:cxn modelId="{400F7C14-6E94-4FF9-96AE-6D8C8231D728}" type="presOf" srcId="{DC5030F6-8269-AC4B-9363-B60E9F616E94}" destId="{998A4464-9E4D-CC42-A294-AA10E12B8BB9}" srcOrd="0" destOrd="0" presId="urn:microsoft.com/office/officeart/2005/8/layout/process2"/>
    <dgm:cxn modelId="{A83C763B-800B-4F31-8DD5-75ACFC8EE31D}" type="presOf" srcId="{2DEFDBC7-3BEC-1E4D-B5C8-29FAB6B62529}" destId="{DD63A512-E34F-F944-B32A-3AF21FFB45A4}" srcOrd="0" destOrd="0" presId="urn:microsoft.com/office/officeart/2005/8/layout/process2"/>
    <dgm:cxn modelId="{56F1D19A-2B14-6947-808C-EAB24BE3F1AF}" srcId="{1800E94C-0050-1843-A109-5C0450BCCD66}" destId="{71634C8C-5FB9-1941-8083-DBB0E71714EA}" srcOrd="1" destOrd="0" parTransId="{52797095-AE7A-D84E-B7BB-BBA6FC10023D}" sibTransId="{2DEFDBC7-3BEC-1E4D-B5C8-29FAB6B62529}"/>
    <dgm:cxn modelId="{D1A6C7B1-D867-A844-AB8D-C54623E79AB4}" srcId="{1800E94C-0050-1843-A109-5C0450BCCD66}" destId="{09082112-C70B-DA45-8A20-12CDC3994C91}" srcOrd="0" destOrd="0" parTransId="{BBAE1C6E-C3F2-444F-BAC6-81F6DBD62F3C}" sibTransId="{D5C2917B-EFAD-8A4A-B79F-5543D0208E48}"/>
    <dgm:cxn modelId="{21919BB8-D2F4-0A45-9D14-4BDA8CD8224A}" srcId="{1800E94C-0050-1843-A109-5C0450BCCD66}" destId="{DC5030F6-8269-AC4B-9363-B60E9F616E94}" srcOrd="2" destOrd="0" parTransId="{A101967B-F157-7B42-8277-5A5B4C509423}" sibTransId="{79992AD1-DB46-DF40-BD01-2CF67A832AE3}"/>
    <dgm:cxn modelId="{632315CB-E2EA-4D2F-BAEF-83F37462005A}" type="presOf" srcId="{1800E94C-0050-1843-A109-5C0450BCCD66}" destId="{790A2BC6-3449-8B4A-8A77-C2204EC0A92F}" srcOrd="0" destOrd="0" presId="urn:microsoft.com/office/officeart/2005/8/layout/process2"/>
    <dgm:cxn modelId="{F880144F-46E3-43E5-B647-C4BFF33E3732}" type="presOf" srcId="{71634C8C-5FB9-1941-8083-DBB0E71714EA}" destId="{8C869531-1F40-CA4D-8050-295A972FEC43}" srcOrd="0" destOrd="0" presId="urn:microsoft.com/office/officeart/2005/8/layout/process2"/>
    <dgm:cxn modelId="{C061DCF3-A558-4019-ADB6-A2DFDB9974E5}" type="presOf" srcId="{D5C2917B-EFAD-8A4A-B79F-5543D0208E48}" destId="{4BCDE700-AD32-2640-8372-FF72B0834E76}" srcOrd="0" destOrd="0" presId="urn:microsoft.com/office/officeart/2005/8/layout/process2"/>
    <dgm:cxn modelId="{571DDCC2-3C05-41EF-9352-B73705E5A627}" type="presOf" srcId="{D5C2917B-EFAD-8A4A-B79F-5543D0208E48}" destId="{6D2638DE-9D9C-2D4B-800B-2C89C3A5C305}" srcOrd="1" destOrd="0" presId="urn:microsoft.com/office/officeart/2005/8/layout/process2"/>
    <dgm:cxn modelId="{70C612B3-BAB9-4F0A-9522-E49218820C42}" type="presOf" srcId="{2DEFDBC7-3BEC-1E4D-B5C8-29FAB6B62529}" destId="{AC194155-E707-644A-B434-DC5D4800D080}" srcOrd="1" destOrd="0" presId="urn:microsoft.com/office/officeart/2005/8/layout/process2"/>
    <dgm:cxn modelId="{AE44F6E3-0868-4FBA-92D4-A54900AAE259}" type="presParOf" srcId="{790A2BC6-3449-8B4A-8A77-C2204EC0A92F}" destId="{F911AC93-7688-454A-B952-98893B97B97D}" srcOrd="0" destOrd="0" presId="urn:microsoft.com/office/officeart/2005/8/layout/process2"/>
    <dgm:cxn modelId="{0F04BB38-73DB-46D2-B316-D62C28287C4A}" type="presParOf" srcId="{790A2BC6-3449-8B4A-8A77-C2204EC0A92F}" destId="{4BCDE700-AD32-2640-8372-FF72B0834E76}" srcOrd="1" destOrd="0" presId="urn:microsoft.com/office/officeart/2005/8/layout/process2"/>
    <dgm:cxn modelId="{9A283D09-59A8-47C4-A59D-79338B89570A}" type="presParOf" srcId="{4BCDE700-AD32-2640-8372-FF72B0834E76}" destId="{6D2638DE-9D9C-2D4B-800B-2C89C3A5C305}" srcOrd="0" destOrd="0" presId="urn:microsoft.com/office/officeart/2005/8/layout/process2"/>
    <dgm:cxn modelId="{0FE7386E-9099-410D-9E00-99FE4566EE09}" type="presParOf" srcId="{790A2BC6-3449-8B4A-8A77-C2204EC0A92F}" destId="{8C869531-1F40-CA4D-8050-295A972FEC43}" srcOrd="2" destOrd="0" presId="urn:microsoft.com/office/officeart/2005/8/layout/process2"/>
    <dgm:cxn modelId="{E7E472F1-3CA2-49D5-B14D-BC5E2F6B5CB0}" type="presParOf" srcId="{790A2BC6-3449-8B4A-8A77-C2204EC0A92F}" destId="{DD63A512-E34F-F944-B32A-3AF21FFB45A4}" srcOrd="3" destOrd="0" presId="urn:microsoft.com/office/officeart/2005/8/layout/process2"/>
    <dgm:cxn modelId="{723ED63A-73E6-4215-B68A-4D8165923A8B}" type="presParOf" srcId="{DD63A512-E34F-F944-B32A-3AF21FFB45A4}" destId="{AC194155-E707-644A-B434-DC5D4800D080}" srcOrd="0" destOrd="0" presId="urn:microsoft.com/office/officeart/2005/8/layout/process2"/>
    <dgm:cxn modelId="{70BF382C-04EA-40E5-AEDB-A13E52A4DD56}" type="presParOf" srcId="{790A2BC6-3449-8B4A-8A77-C2204EC0A92F}" destId="{998A4464-9E4D-CC42-A294-AA10E12B8BB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A83E2-EFB8-9645-B26B-5804A4CB9C17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97C23-216C-4AA0-868A-68F0C3E861A5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1800E94C-0050-1843-A109-5C0450BCCD66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82112-C70B-DA45-8A20-12CDC3994C91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Remessa para o Exterior</a:t>
          </a:r>
          <a:endParaRPr lang="en-US" sz="2800" dirty="0">
            <a:latin typeface="Arial"/>
            <a:cs typeface="Arial"/>
          </a:endParaRPr>
        </a:p>
      </dgm:t>
    </dgm:pt>
    <dgm:pt modelId="{BBAE1C6E-C3F2-444F-BAC6-81F6DBD62F3C}" type="parTrans" cxnId="{D1A6C7B1-D867-A844-AB8D-C54623E79AB4}">
      <dgm:prSet/>
      <dgm:spPr/>
      <dgm:t>
        <a:bodyPr/>
        <a:lstStyle/>
        <a:p>
          <a:endParaRPr lang="en-US"/>
        </a:p>
      </dgm:t>
    </dgm:pt>
    <dgm:pt modelId="{D5C2917B-EFAD-8A4A-B79F-5543D0208E48}" type="sibTrans" cxnId="{D1A6C7B1-D867-A844-AB8D-C54623E79AB4}">
      <dgm:prSet/>
      <dgm:spPr/>
      <dgm:t>
        <a:bodyPr/>
        <a:lstStyle/>
        <a:p>
          <a:endParaRPr lang="en-US" dirty="0"/>
        </a:p>
      </dgm:t>
    </dgm:pt>
    <dgm:pt modelId="{71634C8C-5FB9-1941-8083-DBB0E71714EA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Instituição Autorizada pelo BC</a:t>
          </a:r>
          <a:endParaRPr lang="en-US" sz="2800" dirty="0">
            <a:latin typeface="Arial"/>
            <a:cs typeface="Arial"/>
          </a:endParaRPr>
        </a:p>
      </dgm:t>
    </dgm:pt>
    <dgm:pt modelId="{52797095-AE7A-D84E-B7BB-BBA6FC10023D}" type="parTrans" cxnId="{56F1D19A-2B14-6947-808C-EAB24BE3F1AF}">
      <dgm:prSet/>
      <dgm:spPr/>
      <dgm:t>
        <a:bodyPr/>
        <a:lstStyle/>
        <a:p>
          <a:endParaRPr lang="en-US"/>
        </a:p>
      </dgm:t>
    </dgm:pt>
    <dgm:pt modelId="{2DEFDBC7-3BEC-1E4D-B5C8-29FAB6B62529}" type="sibTrans" cxnId="{56F1D19A-2B14-6947-808C-EAB24BE3F1AF}">
      <dgm:prSet/>
      <dgm:spPr/>
      <dgm:t>
        <a:bodyPr/>
        <a:lstStyle/>
        <a:p>
          <a:endParaRPr lang="en-US"/>
        </a:p>
      </dgm:t>
    </dgm:pt>
    <dgm:pt modelId="{DC5030F6-8269-AC4B-9363-B60E9F616E94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Enquadramento – Normas Câmbio</a:t>
          </a:r>
          <a:endParaRPr lang="en-US" sz="2800" dirty="0">
            <a:latin typeface="Arial"/>
            <a:cs typeface="Arial"/>
          </a:endParaRPr>
        </a:p>
      </dgm:t>
    </dgm:pt>
    <dgm:pt modelId="{A101967B-F157-7B42-8277-5A5B4C509423}" type="parTrans" cxnId="{21919BB8-D2F4-0A45-9D14-4BDA8CD8224A}">
      <dgm:prSet/>
      <dgm:spPr/>
      <dgm:t>
        <a:bodyPr/>
        <a:lstStyle/>
        <a:p>
          <a:endParaRPr lang="en-US"/>
        </a:p>
      </dgm:t>
    </dgm:pt>
    <dgm:pt modelId="{79992AD1-DB46-DF40-BD01-2CF67A832AE3}" type="sibTrans" cxnId="{21919BB8-D2F4-0A45-9D14-4BDA8CD8224A}">
      <dgm:prSet/>
      <dgm:spPr/>
      <dgm:t>
        <a:bodyPr/>
        <a:lstStyle/>
        <a:p>
          <a:endParaRPr lang="en-US"/>
        </a:p>
      </dgm:t>
    </dgm:pt>
    <dgm:pt modelId="{A860077E-6D10-214D-A274-D96527A15B27}">
      <dgm:prSet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Contrato de Câmbio</a:t>
          </a:r>
          <a:endParaRPr lang="en-US" sz="2800" dirty="0">
            <a:latin typeface="Arial"/>
            <a:cs typeface="Arial"/>
          </a:endParaRPr>
        </a:p>
      </dgm:t>
    </dgm:pt>
    <dgm:pt modelId="{7AB09F01-4A1A-5942-8D2A-1B2E415D31E6}" type="parTrans" cxnId="{85EAF27A-E1D1-184E-BF86-EA70AE044D63}">
      <dgm:prSet/>
      <dgm:spPr/>
      <dgm:t>
        <a:bodyPr/>
        <a:lstStyle/>
        <a:p>
          <a:endParaRPr lang="en-US"/>
        </a:p>
      </dgm:t>
    </dgm:pt>
    <dgm:pt modelId="{64AD8533-64BA-BD4D-93BA-3BA2EC121E9A}" type="sibTrans" cxnId="{85EAF27A-E1D1-184E-BF86-EA70AE044D63}">
      <dgm:prSet custScaleX="64184" custScaleY="44624" custLinFactNeighborY="410"/>
      <dgm:spPr/>
      <dgm:t>
        <a:bodyPr/>
        <a:lstStyle/>
        <a:p>
          <a:endParaRPr lang="en-US"/>
        </a:p>
      </dgm:t>
    </dgm:pt>
    <dgm:pt modelId="{790A2BC6-3449-8B4A-8A77-C2204EC0A92F}" type="pres">
      <dgm:prSet presAssocID="{1800E94C-0050-1843-A109-5C0450BCCD6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11AC93-7688-454A-B952-98893B97B97D}" type="pres">
      <dgm:prSet presAssocID="{09082112-C70B-DA45-8A20-12CDC3994C91}" presName="node" presStyleLbl="node1" presStyleIdx="0" presStyleCnt="4" custScaleX="190253" custScaleY="61726" custLinFactNeighborY="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E700-AD32-2640-8372-FF72B0834E76}" type="pres">
      <dgm:prSet presAssocID="{D5C2917B-EFAD-8A4A-B79F-5543D0208E48}" presName="sibTrans" presStyleLbl="sibTrans2D1" presStyleIdx="0" presStyleCnt="3" custScaleX="86538" custScaleY="71239" custLinFactNeighborY="2492"/>
      <dgm:spPr/>
      <dgm:t>
        <a:bodyPr/>
        <a:lstStyle/>
        <a:p>
          <a:endParaRPr lang="en-US"/>
        </a:p>
      </dgm:t>
    </dgm:pt>
    <dgm:pt modelId="{6D2638DE-9D9C-2D4B-800B-2C89C3A5C305}" type="pres">
      <dgm:prSet presAssocID="{D5C2917B-EFAD-8A4A-B79F-5543D0208E4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C869531-1F40-CA4D-8050-295A972FEC43}" type="pres">
      <dgm:prSet presAssocID="{71634C8C-5FB9-1941-8083-DBB0E71714EA}" presName="node" presStyleLbl="node1" presStyleIdx="1" presStyleCnt="4" custScaleX="190253" custScaleY="61726" custLinFactNeighborY="-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3A512-E34F-F944-B32A-3AF21FFB45A4}" type="pres">
      <dgm:prSet presAssocID="{2DEFDBC7-3BEC-1E4D-B5C8-29FAB6B62529}" presName="sibTrans" presStyleLbl="sibTrans2D1" presStyleIdx="1" presStyleCnt="3" custScaleX="83012" custScaleY="71239" custLinFactNeighborY="410"/>
      <dgm:spPr/>
      <dgm:t>
        <a:bodyPr/>
        <a:lstStyle/>
        <a:p>
          <a:endParaRPr lang="pt-BR"/>
        </a:p>
      </dgm:t>
    </dgm:pt>
    <dgm:pt modelId="{AC194155-E707-644A-B434-DC5D4800D080}" type="pres">
      <dgm:prSet presAssocID="{2DEFDBC7-3BEC-1E4D-B5C8-29FAB6B62529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998A4464-9E4D-CC42-A294-AA10E12B8BB9}" type="pres">
      <dgm:prSet presAssocID="{DC5030F6-8269-AC4B-9363-B60E9F616E94}" presName="node" presStyleLbl="node1" presStyleIdx="2" presStyleCnt="4" custScaleX="190253" custScaleY="61726" custLinFactNeighborY="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CBB07-BCDD-F547-B1B4-637BEEB8E54F}" type="pres">
      <dgm:prSet presAssocID="{79992AD1-DB46-DF40-BD01-2CF67A832AE3}" presName="sibTrans" presStyleLbl="sibTrans2D1" presStyleIdx="2" presStyleCnt="3" custScaleX="87410" custScaleY="71239"/>
      <dgm:spPr/>
      <dgm:t>
        <a:bodyPr/>
        <a:lstStyle/>
        <a:p>
          <a:endParaRPr lang="pt-BR"/>
        </a:p>
      </dgm:t>
    </dgm:pt>
    <dgm:pt modelId="{C4C8DB99-4B67-5046-91F2-9892B584B66F}" type="pres">
      <dgm:prSet presAssocID="{79992AD1-DB46-DF40-BD01-2CF67A832AE3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3FB86E4C-7011-6742-9361-7F573AAF1460}" type="pres">
      <dgm:prSet presAssocID="{A860077E-6D10-214D-A274-D96527A15B27}" presName="node" presStyleLbl="node1" presStyleIdx="3" presStyleCnt="4" custScaleX="190253" custScaleY="61726" custLinFactNeighborY="4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382DD1-8494-4D76-AE39-1FC0EBB7683C}" type="presOf" srcId="{79992AD1-DB46-DF40-BD01-2CF67A832AE3}" destId="{C4C8DB99-4B67-5046-91F2-9892B584B66F}" srcOrd="1" destOrd="0" presId="urn:microsoft.com/office/officeart/2005/8/layout/process2"/>
    <dgm:cxn modelId="{BA67381E-7B59-40B3-ADF1-B3763DDDAA9A}" type="presOf" srcId="{09082112-C70B-DA45-8A20-12CDC3994C91}" destId="{F911AC93-7688-454A-B952-98893B97B97D}" srcOrd="0" destOrd="0" presId="urn:microsoft.com/office/officeart/2005/8/layout/process2"/>
    <dgm:cxn modelId="{70264BD4-8E85-4E3F-B9BE-B0906A75A866}" type="presOf" srcId="{D5C2917B-EFAD-8A4A-B79F-5543D0208E48}" destId="{6D2638DE-9D9C-2D4B-800B-2C89C3A5C305}" srcOrd="1" destOrd="0" presId="urn:microsoft.com/office/officeart/2005/8/layout/process2"/>
    <dgm:cxn modelId="{56F1D19A-2B14-6947-808C-EAB24BE3F1AF}" srcId="{1800E94C-0050-1843-A109-5C0450BCCD66}" destId="{71634C8C-5FB9-1941-8083-DBB0E71714EA}" srcOrd="1" destOrd="0" parTransId="{52797095-AE7A-D84E-B7BB-BBA6FC10023D}" sibTransId="{2DEFDBC7-3BEC-1E4D-B5C8-29FAB6B62529}"/>
    <dgm:cxn modelId="{7D85C564-5253-4939-AB33-C3CA842FCEB8}" type="presOf" srcId="{1800E94C-0050-1843-A109-5C0450BCCD66}" destId="{790A2BC6-3449-8B4A-8A77-C2204EC0A92F}" srcOrd="0" destOrd="0" presId="urn:microsoft.com/office/officeart/2005/8/layout/process2"/>
    <dgm:cxn modelId="{D1A6C7B1-D867-A844-AB8D-C54623E79AB4}" srcId="{1800E94C-0050-1843-A109-5C0450BCCD66}" destId="{09082112-C70B-DA45-8A20-12CDC3994C91}" srcOrd="0" destOrd="0" parTransId="{BBAE1C6E-C3F2-444F-BAC6-81F6DBD62F3C}" sibTransId="{D5C2917B-EFAD-8A4A-B79F-5543D0208E48}"/>
    <dgm:cxn modelId="{21919BB8-D2F4-0A45-9D14-4BDA8CD8224A}" srcId="{1800E94C-0050-1843-A109-5C0450BCCD66}" destId="{DC5030F6-8269-AC4B-9363-B60E9F616E94}" srcOrd="2" destOrd="0" parTransId="{A101967B-F157-7B42-8277-5A5B4C509423}" sibTransId="{79992AD1-DB46-DF40-BD01-2CF67A832AE3}"/>
    <dgm:cxn modelId="{AE022841-DE5A-46F0-91D8-40FEEA2EE2B9}" type="presOf" srcId="{79992AD1-DB46-DF40-BD01-2CF67A832AE3}" destId="{E7BCBB07-BCDD-F547-B1B4-637BEEB8E54F}" srcOrd="0" destOrd="0" presId="urn:microsoft.com/office/officeart/2005/8/layout/process2"/>
    <dgm:cxn modelId="{9535B0BF-B505-46AA-9E29-BF1B31B0BF2E}" type="presOf" srcId="{D5C2917B-EFAD-8A4A-B79F-5543D0208E48}" destId="{4BCDE700-AD32-2640-8372-FF72B0834E76}" srcOrd="0" destOrd="0" presId="urn:microsoft.com/office/officeart/2005/8/layout/process2"/>
    <dgm:cxn modelId="{D7E220A9-5881-4351-9485-AFBFF5631FD4}" type="presOf" srcId="{2DEFDBC7-3BEC-1E4D-B5C8-29FAB6B62529}" destId="{DD63A512-E34F-F944-B32A-3AF21FFB45A4}" srcOrd="0" destOrd="0" presId="urn:microsoft.com/office/officeart/2005/8/layout/process2"/>
    <dgm:cxn modelId="{94E18813-C76A-4577-B944-FD5A56BF268C}" type="presOf" srcId="{DC5030F6-8269-AC4B-9363-B60E9F616E94}" destId="{998A4464-9E4D-CC42-A294-AA10E12B8BB9}" srcOrd="0" destOrd="0" presId="urn:microsoft.com/office/officeart/2005/8/layout/process2"/>
    <dgm:cxn modelId="{922630EA-D219-4F4F-A389-53D75D84E2B3}" type="presOf" srcId="{2DEFDBC7-3BEC-1E4D-B5C8-29FAB6B62529}" destId="{AC194155-E707-644A-B434-DC5D4800D080}" srcOrd="1" destOrd="0" presId="urn:microsoft.com/office/officeart/2005/8/layout/process2"/>
    <dgm:cxn modelId="{85EAF27A-E1D1-184E-BF86-EA70AE044D63}" srcId="{1800E94C-0050-1843-A109-5C0450BCCD66}" destId="{A860077E-6D10-214D-A274-D96527A15B27}" srcOrd="3" destOrd="0" parTransId="{7AB09F01-4A1A-5942-8D2A-1B2E415D31E6}" sibTransId="{64AD8533-64BA-BD4D-93BA-3BA2EC121E9A}"/>
    <dgm:cxn modelId="{68269B72-A17D-41E5-8A85-0F8F874A346A}" type="presOf" srcId="{A860077E-6D10-214D-A274-D96527A15B27}" destId="{3FB86E4C-7011-6742-9361-7F573AAF1460}" srcOrd="0" destOrd="0" presId="urn:microsoft.com/office/officeart/2005/8/layout/process2"/>
    <dgm:cxn modelId="{37BE17E4-57BF-4E27-A26E-172CE11E1F3C}" type="presOf" srcId="{71634C8C-5FB9-1941-8083-DBB0E71714EA}" destId="{8C869531-1F40-CA4D-8050-295A972FEC43}" srcOrd="0" destOrd="0" presId="urn:microsoft.com/office/officeart/2005/8/layout/process2"/>
    <dgm:cxn modelId="{638356DC-F10C-41A3-B9E8-D57E23796F7B}" type="presParOf" srcId="{790A2BC6-3449-8B4A-8A77-C2204EC0A92F}" destId="{F911AC93-7688-454A-B952-98893B97B97D}" srcOrd="0" destOrd="0" presId="urn:microsoft.com/office/officeart/2005/8/layout/process2"/>
    <dgm:cxn modelId="{3FF4AD49-28A0-48C9-9CF4-B4AFE77CBC34}" type="presParOf" srcId="{790A2BC6-3449-8B4A-8A77-C2204EC0A92F}" destId="{4BCDE700-AD32-2640-8372-FF72B0834E76}" srcOrd="1" destOrd="0" presId="urn:microsoft.com/office/officeart/2005/8/layout/process2"/>
    <dgm:cxn modelId="{B653C6E9-AE9E-4218-A2FA-A0E17FDB7209}" type="presParOf" srcId="{4BCDE700-AD32-2640-8372-FF72B0834E76}" destId="{6D2638DE-9D9C-2D4B-800B-2C89C3A5C305}" srcOrd="0" destOrd="0" presId="urn:microsoft.com/office/officeart/2005/8/layout/process2"/>
    <dgm:cxn modelId="{631174F9-E3D0-4646-B80D-5798C3B8ED62}" type="presParOf" srcId="{790A2BC6-3449-8B4A-8A77-C2204EC0A92F}" destId="{8C869531-1F40-CA4D-8050-295A972FEC43}" srcOrd="2" destOrd="0" presId="urn:microsoft.com/office/officeart/2005/8/layout/process2"/>
    <dgm:cxn modelId="{125849D6-ECFC-403C-B54B-8C5B08DF2017}" type="presParOf" srcId="{790A2BC6-3449-8B4A-8A77-C2204EC0A92F}" destId="{DD63A512-E34F-F944-B32A-3AF21FFB45A4}" srcOrd="3" destOrd="0" presId="urn:microsoft.com/office/officeart/2005/8/layout/process2"/>
    <dgm:cxn modelId="{79666498-CC41-461D-95B5-230A1A0FE44F}" type="presParOf" srcId="{DD63A512-E34F-F944-B32A-3AF21FFB45A4}" destId="{AC194155-E707-644A-B434-DC5D4800D080}" srcOrd="0" destOrd="0" presId="urn:microsoft.com/office/officeart/2005/8/layout/process2"/>
    <dgm:cxn modelId="{6430E93B-55AC-4B0F-9984-3B2096BA96C0}" type="presParOf" srcId="{790A2BC6-3449-8B4A-8A77-C2204EC0A92F}" destId="{998A4464-9E4D-CC42-A294-AA10E12B8BB9}" srcOrd="4" destOrd="0" presId="urn:microsoft.com/office/officeart/2005/8/layout/process2"/>
    <dgm:cxn modelId="{8CBD39D8-39FF-437F-908D-E79BAB168B62}" type="presParOf" srcId="{790A2BC6-3449-8B4A-8A77-C2204EC0A92F}" destId="{E7BCBB07-BCDD-F547-B1B4-637BEEB8E54F}" srcOrd="5" destOrd="0" presId="urn:microsoft.com/office/officeart/2005/8/layout/process2"/>
    <dgm:cxn modelId="{91C1883B-128C-49ED-BBFF-6612A9A02381}" type="presParOf" srcId="{E7BCBB07-BCDD-F547-B1B4-637BEEB8E54F}" destId="{C4C8DB99-4B67-5046-91F2-9892B584B66F}" srcOrd="0" destOrd="0" presId="urn:microsoft.com/office/officeart/2005/8/layout/process2"/>
    <dgm:cxn modelId="{BC95C79A-6984-4067-9F68-26329D33D8D9}" type="presParOf" srcId="{790A2BC6-3449-8B4A-8A77-C2204EC0A92F}" destId="{3FB86E4C-7011-6742-9361-7F573AAF146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E6B3A-353A-4885-BF47-0FFE3FA8E4FE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572B1BF9-690B-B742-A083-8A05D937A25A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9ED31-E052-5140-9130-E6555C2C8603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Pagamento Mercadorias Serviços</a:t>
          </a:r>
          <a:endParaRPr lang="en-US" sz="2800" dirty="0">
            <a:latin typeface="Arial"/>
            <a:cs typeface="Arial"/>
          </a:endParaRPr>
        </a:p>
      </dgm:t>
    </dgm:pt>
    <dgm:pt modelId="{3DC5D435-732D-0649-95DF-5E139ECE6A0A}" type="parTrans" cxnId="{984C7151-F091-6048-89B2-BA57C54F73C7}">
      <dgm:prSet/>
      <dgm:spPr/>
      <dgm:t>
        <a:bodyPr/>
        <a:lstStyle/>
        <a:p>
          <a:endParaRPr lang="en-US"/>
        </a:p>
      </dgm:t>
    </dgm:pt>
    <dgm:pt modelId="{1A462D7C-3C18-1341-A1FA-9493E001AB7C}" type="sibTrans" cxnId="{984C7151-F091-6048-89B2-BA57C54F73C7}">
      <dgm:prSet/>
      <dgm:spPr/>
      <dgm:t>
        <a:bodyPr/>
        <a:lstStyle/>
        <a:p>
          <a:endParaRPr lang="en-US"/>
        </a:p>
      </dgm:t>
    </dgm:pt>
    <dgm:pt modelId="{94E40153-A6D6-FF45-B8E8-933CE1FF302B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Invoice</a:t>
          </a:r>
          <a:endParaRPr lang="en-US" sz="2800" dirty="0">
            <a:latin typeface="Arial"/>
            <a:cs typeface="Arial"/>
          </a:endParaRPr>
        </a:p>
      </dgm:t>
    </dgm:pt>
    <dgm:pt modelId="{B6DA2D3C-09D1-3E4B-86CD-168585E01119}" type="parTrans" cxnId="{3B81DFC2-1A9A-1D49-A2A3-526CDB9EF5A7}">
      <dgm:prSet/>
      <dgm:spPr/>
      <dgm:t>
        <a:bodyPr/>
        <a:lstStyle/>
        <a:p>
          <a:endParaRPr lang="en-US"/>
        </a:p>
      </dgm:t>
    </dgm:pt>
    <dgm:pt modelId="{439EF77D-CC3E-8949-B909-D67C97DDC0C8}" type="sibTrans" cxnId="{3B81DFC2-1A9A-1D49-A2A3-526CDB9EF5A7}">
      <dgm:prSet/>
      <dgm:spPr/>
      <dgm:t>
        <a:bodyPr/>
        <a:lstStyle/>
        <a:p>
          <a:endParaRPr lang="en-US"/>
        </a:p>
      </dgm:t>
    </dgm:pt>
    <dgm:pt modelId="{DE2CF4A0-3E8C-284A-BF3E-179E0CE4BDEF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Recolhimento de Tributos</a:t>
          </a:r>
          <a:endParaRPr lang="en-US" sz="2800" dirty="0">
            <a:latin typeface="Arial"/>
            <a:cs typeface="Arial"/>
          </a:endParaRPr>
        </a:p>
      </dgm:t>
    </dgm:pt>
    <dgm:pt modelId="{0C38AB96-3465-7E4E-9B47-E38409D756F7}" type="parTrans" cxnId="{0274F421-BD58-2C4A-905C-99D287F3C035}">
      <dgm:prSet/>
      <dgm:spPr/>
      <dgm:t>
        <a:bodyPr/>
        <a:lstStyle/>
        <a:p>
          <a:endParaRPr lang="en-US"/>
        </a:p>
      </dgm:t>
    </dgm:pt>
    <dgm:pt modelId="{95605EF4-C6B9-F945-9EE4-65CB77E85B8D}" type="sibTrans" cxnId="{0274F421-BD58-2C4A-905C-99D287F3C035}">
      <dgm:prSet/>
      <dgm:spPr/>
      <dgm:t>
        <a:bodyPr/>
        <a:lstStyle/>
        <a:p>
          <a:endParaRPr lang="en-US"/>
        </a:p>
      </dgm:t>
    </dgm:pt>
    <dgm:pt modelId="{3E17ADD9-234B-2741-BA9E-37F05782769F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Contrato de Câmbio</a:t>
          </a:r>
          <a:endParaRPr lang="en-US" sz="2800" dirty="0">
            <a:latin typeface="Arial"/>
            <a:cs typeface="Arial"/>
          </a:endParaRPr>
        </a:p>
      </dgm:t>
    </dgm:pt>
    <dgm:pt modelId="{FC99879E-A562-FB4C-B3BD-395E60D877B5}" type="parTrans" cxnId="{FE059F09-9586-4043-A0C1-7443AADC55D3}">
      <dgm:prSet/>
      <dgm:spPr/>
      <dgm:t>
        <a:bodyPr/>
        <a:lstStyle/>
        <a:p>
          <a:endParaRPr lang="en-US"/>
        </a:p>
      </dgm:t>
    </dgm:pt>
    <dgm:pt modelId="{4044D4F4-B0B3-EE42-B2F8-825D0257E39E}" type="sibTrans" cxnId="{FE059F09-9586-4043-A0C1-7443AADC55D3}">
      <dgm:prSet/>
      <dgm:spPr/>
      <dgm:t>
        <a:bodyPr/>
        <a:lstStyle/>
        <a:p>
          <a:endParaRPr lang="en-US"/>
        </a:p>
      </dgm:t>
    </dgm:pt>
    <dgm:pt modelId="{5FE226A2-D146-F240-AFFF-ABF2527D4FBB}" type="pres">
      <dgm:prSet presAssocID="{572B1BF9-690B-B742-A083-8A05D937A2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257D9D-957D-554D-93FB-5A4982174E0B}" type="pres">
      <dgm:prSet presAssocID="{572B1BF9-690B-B742-A083-8A05D937A25A}" presName="radial" presStyleCnt="0">
        <dgm:presLayoutVars>
          <dgm:animLvl val="ctr"/>
        </dgm:presLayoutVars>
      </dgm:prSet>
      <dgm:spPr/>
    </dgm:pt>
    <dgm:pt modelId="{05DE31FC-B2C1-804F-8991-43D8DE45674B}" type="pres">
      <dgm:prSet presAssocID="{8979ED31-E052-5140-9130-E6555C2C8603}" presName="centerShape" presStyleLbl="vennNode1" presStyleIdx="0" presStyleCnt="4" custScaleX="151618"/>
      <dgm:spPr/>
      <dgm:t>
        <a:bodyPr/>
        <a:lstStyle/>
        <a:p>
          <a:endParaRPr lang="en-US"/>
        </a:p>
      </dgm:t>
    </dgm:pt>
    <dgm:pt modelId="{9C5FEE81-8F85-AD4A-AA8A-FAB3894F909D}" type="pres">
      <dgm:prSet presAssocID="{94E40153-A6D6-FF45-B8E8-933CE1FF302B}" presName="node" presStyleLbl="vennNode1" presStyleIdx="1" presStyleCnt="4" custScaleX="259231" custScaleY="127891" custRadScaleRad="894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FD26C-DA82-9341-91BC-AF86FF9E431A}" type="pres">
      <dgm:prSet presAssocID="{DE2CF4A0-3E8C-284A-BF3E-179E0CE4BDEF}" presName="node" presStyleLbl="vennNode1" presStyleIdx="2" presStyleCnt="4" custScaleX="259231" custScaleY="127891" custRadScaleRad="128060" custRadScaleInc="-5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4D884-61DC-B24A-AADD-F88C791DC2D8}" type="pres">
      <dgm:prSet presAssocID="{3E17ADD9-234B-2741-BA9E-37F05782769F}" presName="node" presStyleLbl="vennNode1" presStyleIdx="3" presStyleCnt="4" custScaleX="259231" custScaleY="127891" custRadScaleRad="131612" custRadScaleInc="6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1B8BE-F03C-4547-93F3-286FAB673E9D}" type="presOf" srcId="{8979ED31-E052-5140-9130-E6555C2C8603}" destId="{05DE31FC-B2C1-804F-8991-43D8DE45674B}" srcOrd="0" destOrd="0" presId="urn:microsoft.com/office/officeart/2005/8/layout/radial3"/>
    <dgm:cxn modelId="{3B81DFC2-1A9A-1D49-A2A3-526CDB9EF5A7}" srcId="{8979ED31-E052-5140-9130-E6555C2C8603}" destId="{94E40153-A6D6-FF45-B8E8-933CE1FF302B}" srcOrd="0" destOrd="0" parTransId="{B6DA2D3C-09D1-3E4B-86CD-168585E01119}" sibTransId="{439EF77D-CC3E-8949-B909-D67C97DDC0C8}"/>
    <dgm:cxn modelId="{A29507F3-978D-43B7-BCC7-0BB47F151DD3}" type="presOf" srcId="{94E40153-A6D6-FF45-B8E8-933CE1FF302B}" destId="{9C5FEE81-8F85-AD4A-AA8A-FAB3894F909D}" srcOrd="0" destOrd="0" presId="urn:microsoft.com/office/officeart/2005/8/layout/radial3"/>
    <dgm:cxn modelId="{FE059F09-9586-4043-A0C1-7443AADC55D3}" srcId="{8979ED31-E052-5140-9130-E6555C2C8603}" destId="{3E17ADD9-234B-2741-BA9E-37F05782769F}" srcOrd="2" destOrd="0" parTransId="{FC99879E-A562-FB4C-B3BD-395E60D877B5}" sibTransId="{4044D4F4-B0B3-EE42-B2F8-825D0257E39E}"/>
    <dgm:cxn modelId="{0274F421-BD58-2C4A-905C-99D287F3C035}" srcId="{8979ED31-E052-5140-9130-E6555C2C8603}" destId="{DE2CF4A0-3E8C-284A-BF3E-179E0CE4BDEF}" srcOrd="1" destOrd="0" parTransId="{0C38AB96-3465-7E4E-9B47-E38409D756F7}" sibTransId="{95605EF4-C6B9-F945-9EE4-65CB77E85B8D}"/>
    <dgm:cxn modelId="{A0100814-3D98-463D-A62D-DFD37CCC6140}" type="presOf" srcId="{3E17ADD9-234B-2741-BA9E-37F05782769F}" destId="{D574D884-61DC-B24A-AADD-F88C791DC2D8}" srcOrd="0" destOrd="0" presId="urn:microsoft.com/office/officeart/2005/8/layout/radial3"/>
    <dgm:cxn modelId="{2067D45D-5FAF-41C8-8CFC-26E7B9D7CCE0}" type="presOf" srcId="{572B1BF9-690B-B742-A083-8A05D937A25A}" destId="{5FE226A2-D146-F240-AFFF-ABF2527D4FBB}" srcOrd="0" destOrd="0" presId="urn:microsoft.com/office/officeart/2005/8/layout/radial3"/>
    <dgm:cxn modelId="{984C7151-F091-6048-89B2-BA57C54F73C7}" srcId="{572B1BF9-690B-B742-A083-8A05D937A25A}" destId="{8979ED31-E052-5140-9130-E6555C2C8603}" srcOrd="0" destOrd="0" parTransId="{3DC5D435-732D-0649-95DF-5E139ECE6A0A}" sibTransId="{1A462D7C-3C18-1341-A1FA-9493E001AB7C}"/>
    <dgm:cxn modelId="{6357A46C-5AA7-4F83-BCA8-D6B0F0A06172}" type="presOf" srcId="{DE2CF4A0-3E8C-284A-BF3E-179E0CE4BDEF}" destId="{8B8FD26C-DA82-9341-91BC-AF86FF9E431A}" srcOrd="0" destOrd="0" presId="urn:microsoft.com/office/officeart/2005/8/layout/radial3"/>
    <dgm:cxn modelId="{BF089CB8-BF21-4B90-8AF7-6FA149CD3176}" type="presParOf" srcId="{5FE226A2-D146-F240-AFFF-ABF2527D4FBB}" destId="{72257D9D-957D-554D-93FB-5A4982174E0B}" srcOrd="0" destOrd="0" presId="urn:microsoft.com/office/officeart/2005/8/layout/radial3"/>
    <dgm:cxn modelId="{DECBA57F-AA68-43E5-A799-694AE23B3303}" type="presParOf" srcId="{72257D9D-957D-554D-93FB-5A4982174E0B}" destId="{05DE31FC-B2C1-804F-8991-43D8DE45674B}" srcOrd="0" destOrd="0" presId="urn:microsoft.com/office/officeart/2005/8/layout/radial3"/>
    <dgm:cxn modelId="{F4C82ADA-9BB5-478A-B919-D351F229E7DB}" type="presParOf" srcId="{72257D9D-957D-554D-93FB-5A4982174E0B}" destId="{9C5FEE81-8F85-AD4A-AA8A-FAB3894F909D}" srcOrd="1" destOrd="0" presId="urn:microsoft.com/office/officeart/2005/8/layout/radial3"/>
    <dgm:cxn modelId="{9DA9063D-66F8-4E6E-9721-58165DBFE9FF}" type="presParOf" srcId="{72257D9D-957D-554D-93FB-5A4982174E0B}" destId="{8B8FD26C-DA82-9341-91BC-AF86FF9E431A}" srcOrd="2" destOrd="0" presId="urn:microsoft.com/office/officeart/2005/8/layout/radial3"/>
    <dgm:cxn modelId="{FD3C1252-CE05-4884-9133-B9B266B8D769}" type="presParOf" srcId="{72257D9D-957D-554D-93FB-5A4982174E0B}" destId="{D574D884-61DC-B24A-AADD-F88C791DC2D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C11C9-311F-4493-A30D-8985C845BAF2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2AF5CD73-887D-554F-946E-5E8731D2D807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BD011-81ED-194E-9F4A-B551BF014795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Pagamento para o Emissor da Invoice</a:t>
          </a:r>
          <a:endParaRPr lang="en-US" sz="2800" dirty="0">
            <a:latin typeface="Arial"/>
            <a:cs typeface="Arial"/>
          </a:endParaRPr>
        </a:p>
      </dgm:t>
    </dgm:pt>
    <dgm:pt modelId="{A37EF6C3-E3A9-614D-954C-70FE4DD0465A}" type="parTrans" cxnId="{FF479A96-894D-E043-BB37-C85D3925F462}">
      <dgm:prSet/>
      <dgm:spPr/>
      <dgm:t>
        <a:bodyPr/>
        <a:lstStyle/>
        <a:p>
          <a:endParaRPr lang="en-US"/>
        </a:p>
      </dgm:t>
    </dgm:pt>
    <dgm:pt modelId="{BFB3CC21-6213-CC46-A540-B25F7C90E468}" type="sibTrans" cxnId="{FF479A96-894D-E043-BB37-C85D3925F462}">
      <dgm:prSet/>
      <dgm:spPr/>
      <dgm:t>
        <a:bodyPr/>
        <a:lstStyle/>
        <a:p>
          <a:endParaRPr lang="en-US"/>
        </a:p>
      </dgm:t>
    </dgm:pt>
    <dgm:pt modelId="{5ACD159F-A840-5640-856D-F3A11F4E8CBB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Compra de Mercadorias</a:t>
          </a:r>
          <a:endParaRPr lang="en-US" sz="2800" dirty="0">
            <a:latin typeface="Arial"/>
            <a:cs typeface="Arial"/>
          </a:endParaRPr>
        </a:p>
      </dgm:t>
    </dgm:pt>
    <dgm:pt modelId="{19091B53-1526-A045-B2A3-82DC8704E14F}" type="parTrans" cxnId="{495E0198-53E4-984F-8FC6-B84E476A9876}">
      <dgm:prSet/>
      <dgm:spPr/>
      <dgm:t>
        <a:bodyPr/>
        <a:lstStyle/>
        <a:p>
          <a:endParaRPr lang="en-US"/>
        </a:p>
      </dgm:t>
    </dgm:pt>
    <dgm:pt modelId="{AE428439-ADDD-D64D-BBE6-81ECEA5CB6CE}" type="sibTrans" cxnId="{495E0198-53E4-984F-8FC6-B84E476A9876}">
      <dgm:prSet/>
      <dgm:spPr/>
      <dgm:t>
        <a:bodyPr/>
        <a:lstStyle/>
        <a:p>
          <a:endParaRPr lang="en-US"/>
        </a:p>
      </dgm:t>
    </dgm:pt>
    <dgm:pt modelId="{BB5DB510-9865-D343-9821-A03798C45C70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Contratação de Serviços</a:t>
          </a:r>
          <a:endParaRPr lang="en-US" sz="2800" dirty="0">
            <a:latin typeface="Arial"/>
            <a:cs typeface="Arial"/>
          </a:endParaRPr>
        </a:p>
      </dgm:t>
    </dgm:pt>
    <dgm:pt modelId="{90B292F8-CBB1-3B46-8BF5-D2C848488D74}" type="parTrans" cxnId="{1FF2659E-94E4-2A49-A5E8-EA9623459858}">
      <dgm:prSet/>
      <dgm:spPr/>
      <dgm:t>
        <a:bodyPr/>
        <a:lstStyle/>
        <a:p>
          <a:endParaRPr lang="en-US"/>
        </a:p>
      </dgm:t>
    </dgm:pt>
    <dgm:pt modelId="{12B804C2-5D55-3E4A-8C64-B8A8929BE94E}" type="sibTrans" cxnId="{1FF2659E-94E4-2A49-A5E8-EA9623459858}">
      <dgm:prSet/>
      <dgm:spPr/>
      <dgm:t>
        <a:bodyPr/>
        <a:lstStyle/>
        <a:p>
          <a:endParaRPr lang="en-US"/>
        </a:p>
      </dgm:t>
    </dgm:pt>
    <dgm:pt modelId="{0AA0BF64-4BA3-984A-982D-A6D43A3A3D2F}" type="pres">
      <dgm:prSet presAssocID="{2AF5CD73-887D-554F-946E-5E8731D2D8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3447D10-DD1A-FE40-9A9B-B70105942279}" type="pres">
      <dgm:prSet presAssocID="{59FBD011-81ED-194E-9F4A-B551BF014795}" presName="singleCycle" presStyleCnt="0"/>
      <dgm:spPr/>
    </dgm:pt>
    <dgm:pt modelId="{F946D8B7-DBD9-6340-8762-548199A1767B}" type="pres">
      <dgm:prSet presAssocID="{59FBD011-81ED-194E-9F4A-B551BF014795}" presName="singleCenter" presStyleLbl="node1" presStyleIdx="0" presStyleCnt="3" custScaleX="194045" custLinFactNeighborX="5885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D439C82-0599-2543-99E4-D9BDFE7B0D5A}" type="pres">
      <dgm:prSet presAssocID="{19091B53-1526-A045-B2A3-82DC8704E14F}" presName="Name56" presStyleLbl="parChTrans1D2" presStyleIdx="0" presStyleCnt="2"/>
      <dgm:spPr/>
      <dgm:t>
        <a:bodyPr/>
        <a:lstStyle/>
        <a:p>
          <a:endParaRPr lang="pt-BR"/>
        </a:p>
      </dgm:t>
    </dgm:pt>
    <dgm:pt modelId="{FE480031-F209-FB45-86A2-577BC7920DA9}" type="pres">
      <dgm:prSet presAssocID="{5ACD159F-A840-5640-856D-F3A11F4E8CBB}" presName="text0" presStyleLbl="node1" presStyleIdx="1" presStyleCnt="3" custScaleX="274108" custScaleY="126462" custRadScaleRad="107491" custRadScaleInc="-46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7F2E6-B6FE-5149-BF67-D190E32D705A}" type="pres">
      <dgm:prSet presAssocID="{90B292F8-CBB1-3B46-8BF5-D2C848488D74}" presName="Name56" presStyleLbl="parChTrans1D2" presStyleIdx="1" presStyleCnt="2"/>
      <dgm:spPr/>
      <dgm:t>
        <a:bodyPr/>
        <a:lstStyle/>
        <a:p>
          <a:endParaRPr lang="pt-BR"/>
        </a:p>
      </dgm:t>
    </dgm:pt>
    <dgm:pt modelId="{924DDD41-8733-BF41-AF05-F79B89BAA551}" type="pres">
      <dgm:prSet presAssocID="{BB5DB510-9865-D343-9821-A03798C45C70}" presName="text0" presStyleLbl="node1" presStyleIdx="2" presStyleCnt="3" custScaleX="274108" custScaleY="126462" custRadScaleRad="108584" custRadScaleInc="45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2659E-94E4-2A49-A5E8-EA9623459858}" srcId="{59FBD011-81ED-194E-9F4A-B551BF014795}" destId="{BB5DB510-9865-D343-9821-A03798C45C70}" srcOrd="1" destOrd="0" parTransId="{90B292F8-CBB1-3B46-8BF5-D2C848488D74}" sibTransId="{12B804C2-5D55-3E4A-8C64-B8A8929BE94E}"/>
    <dgm:cxn modelId="{23EDCF29-C873-4BEB-BD8A-1EB16AE5FCA4}" type="presOf" srcId="{BB5DB510-9865-D343-9821-A03798C45C70}" destId="{924DDD41-8733-BF41-AF05-F79B89BAA551}" srcOrd="0" destOrd="0" presId="urn:microsoft.com/office/officeart/2008/layout/RadialCluster"/>
    <dgm:cxn modelId="{93228E3E-4B79-4929-BF3F-D4EB6FA7CF9E}" type="presOf" srcId="{59FBD011-81ED-194E-9F4A-B551BF014795}" destId="{F946D8B7-DBD9-6340-8762-548199A1767B}" srcOrd="0" destOrd="0" presId="urn:microsoft.com/office/officeart/2008/layout/RadialCluster"/>
    <dgm:cxn modelId="{A010DDD6-C224-4BB8-82E1-0C19BD2E1AF6}" type="presOf" srcId="{2AF5CD73-887D-554F-946E-5E8731D2D807}" destId="{0AA0BF64-4BA3-984A-982D-A6D43A3A3D2F}" srcOrd="0" destOrd="0" presId="urn:microsoft.com/office/officeart/2008/layout/RadialCluster"/>
    <dgm:cxn modelId="{495E0198-53E4-984F-8FC6-B84E476A9876}" srcId="{59FBD011-81ED-194E-9F4A-B551BF014795}" destId="{5ACD159F-A840-5640-856D-F3A11F4E8CBB}" srcOrd="0" destOrd="0" parTransId="{19091B53-1526-A045-B2A3-82DC8704E14F}" sibTransId="{AE428439-ADDD-D64D-BBE6-81ECEA5CB6CE}"/>
    <dgm:cxn modelId="{EE02C2ED-D57E-4585-A57F-D9D4AB2ABA51}" type="presOf" srcId="{5ACD159F-A840-5640-856D-F3A11F4E8CBB}" destId="{FE480031-F209-FB45-86A2-577BC7920DA9}" srcOrd="0" destOrd="0" presId="urn:microsoft.com/office/officeart/2008/layout/RadialCluster"/>
    <dgm:cxn modelId="{460CB680-A41E-4A79-958F-BB41D5D4FA27}" type="presOf" srcId="{19091B53-1526-A045-B2A3-82DC8704E14F}" destId="{AD439C82-0599-2543-99E4-D9BDFE7B0D5A}" srcOrd="0" destOrd="0" presId="urn:microsoft.com/office/officeart/2008/layout/RadialCluster"/>
    <dgm:cxn modelId="{FF479A96-894D-E043-BB37-C85D3925F462}" srcId="{2AF5CD73-887D-554F-946E-5E8731D2D807}" destId="{59FBD011-81ED-194E-9F4A-B551BF014795}" srcOrd="0" destOrd="0" parTransId="{A37EF6C3-E3A9-614D-954C-70FE4DD0465A}" sibTransId="{BFB3CC21-6213-CC46-A540-B25F7C90E468}"/>
    <dgm:cxn modelId="{8897801A-5C35-4699-8166-E084D511F0D6}" type="presOf" srcId="{90B292F8-CBB1-3B46-8BF5-D2C848488D74}" destId="{2717F2E6-B6FE-5149-BF67-D190E32D705A}" srcOrd="0" destOrd="0" presId="urn:microsoft.com/office/officeart/2008/layout/RadialCluster"/>
    <dgm:cxn modelId="{BC1E8CC9-99C7-41DD-B6C9-EBB4296ACAD1}" type="presParOf" srcId="{0AA0BF64-4BA3-984A-982D-A6D43A3A3D2F}" destId="{23447D10-DD1A-FE40-9A9B-B70105942279}" srcOrd="0" destOrd="0" presId="urn:microsoft.com/office/officeart/2008/layout/RadialCluster"/>
    <dgm:cxn modelId="{01C6F259-6FBB-4E32-B331-DD88777385C6}" type="presParOf" srcId="{23447D10-DD1A-FE40-9A9B-B70105942279}" destId="{F946D8B7-DBD9-6340-8762-548199A1767B}" srcOrd="0" destOrd="0" presId="urn:microsoft.com/office/officeart/2008/layout/RadialCluster"/>
    <dgm:cxn modelId="{5B31CE97-FE5E-4662-BE0F-659DEF561207}" type="presParOf" srcId="{23447D10-DD1A-FE40-9A9B-B70105942279}" destId="{AD439C82-0599-2543-99E4-D9BDFE7B0D5A}" srcOrd="1" destOrd="0" presId="urn:microsoft.com/office/officeart/2008/layout/RadialCluster"/>
    <dgm:cxn modelId="{429D86A8-5612-4B99-B27A-819093E64D8E}" type="presParOf" srcId="{23447D10-DD1A-FE40-9A9B-B70105942279}" destId="{FE480031-F209-FB45-86A2-577BC7920DA9}" srcOrd="2" destOrd="0" presId="urn:microsoft.com/office/officeart/2008/layout/RadialCluster"/>
    <dgm:cxn modelId="{423177D7-C05F-48D9-BD90-11F44762CDD6}" type="presParOf" srcId="{23447D10-DD1A-FE40-9A9B-B70105942279}" destId="{2717F2E6-B6FE-5149-BF67-D190E32D705A}" srcOrd="3" destOrd="0" presId="urn:microsoft.com/office/officeart/2008/layout/RadialCluster"/>
    <dgm:cxn modelId="{FB7923FD-2DDA-4713-9A48-CB6BA1D041B8}" type="presParOf" srcId="{23447D10-DD1A-FE40-9A9B-B70105942279}" destId="{924DDD41-8733-BF41-AF05-F79B89BAA55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6F5AC-B622-4024-906F-0386E2F929F1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79EA5-DD77-4E77-A6BD-4ECD7FE6942A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29091764-D820-3A4F-91ED-A041706F85F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AD383-BCBE-9149-8D4C-E7CDE0635EF4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PER DIEM</a:t>
          </a:r>
          <a:endParaRPr lang="en-US" sz="2800" dirty="0">
            <a:latin typeface="Arial"/>
            <a:cs typeface="Arial"/>
          </a:endParaRPr>
        </a:p>
      </dgm:t>
    </dgm:pt>
    <dgm:pt modelId="{7E934D63-6B0E-6745-A4A9-764B9AD3DA34}" type="parTrans" cxnId="{B6AAB93C-61D9-7A4E-AC73-16E2635B18AC}">
      <dgm:prSet/>
      <dgm:spPr/>
      <dgm:t>
        <a:bodyPr/>
        <a:lstStyle/>
        <a:p>
          <a:endParaRPr lang="en-US"/>
        </a:p>
      </dgm:t>
    </dgm:pt>
    <dgm:pt modelId="{29CA767E-9372-BF46-9871-8D513266EA27}" type="sibTrans" cxnId="{B6AAB93C-61D9-7A4E-AC73-16E2635B18AC}">
      <dgm:prSet/>
      <dgm:spPr/>
      <dgm:t>
        <a:bodyPr/>
        <a:lstStyle/>
        <a:p>
          <a:endParaRPr lang="en-US"/>
        </a:p>
      </dgm:t>
    </dgm:pt>
    <dgm:pt modelId="{D3766040-A371-5044-8AB5-D3A5080E9C4E}">
      <dgm:prSet phldrT="[Text]" custT="1"/>
      <dgm:spPr/>
      <dgm:t>
        <a:bodyPr/>
        <a:lstStyle/>
        <a:p>
          <a:r>
            <a:rPr lang="en-US" sz="2800" dirty="0" err="1" smtClean="0">
              <a:latin typeface="Arial"/>
              <a:cs typeface="Arial"/>
            </a:rPr>
            <a:t>Alimentação</a:t>
          </a:r>
          <a:r>
            <a:rPr lang="en-US" sz="2800" dirty="0" smtClean="0">
              <a:latin typeface="Arial"/>
              <a:cs typeface="Arial"/>
            </a:rPr>
            <a:t/>
          </a:r>
          <a:br>
            <a:rPr lang="en-US" sz="2800" dirty="0" smtClean="0">
              <a:latin typeface="Arial"/>
              <a:cs typeface="Arial"/>
            </a:rPr>
          </a:br>
          <a:r>
            <a:rPr lang="en-US" sz="2800" dirty="0" err="1" smtClean="0">
              <a:latin typeface="Arial"/>
              <a:cs typeface="Arial"/>
            </a:rPr>
            <a:t>Hospedagem</a:t>
          </a:r>
          <a:r>
            <a:rPr lang="en-US" sz="2800" dirty="0" smtClean="0">
              <a:latin typeface="Arial"/>
              <a:cs typeface="Arial"/>
            </a:rPr>
            <a:t> </a:t>
          </a:r>
          <a:r>
            <a:rPr lang="en-US" sz="2800" dirty="0" err="1" smtClean="0">
              <a:latin typeface="Arial"/>
              <a:cs typeface="Arial"/>
            </a:rPr>
            <a:t>Transporte</a:t>
          </a:r>
          <a:endParaRPr lang="en-US" sz="2800" dirty="0">
            <a:latin typeface="Arial"/>
            <a:cs typeface="Arial"/>
          </a:endParaRPr>
        </a:p>
      </dgm:t>
    </dgm:pt>
    <dgm:pt modelId="{F3039142-DFE1-954B-AFED-1FFF00D75DFC}" type="parTrans" cxnId="{B1D4FA9A-5B3D-1C49-90FB-1C625D285793}">
      <dgm:prSet/>
      <dgm:spPr/>
      <dgm:t>
        <a:bodyPr/>
        <a:lstStyle/>
        <a:p>
          <a:endParaRPr lang="en-US"/>
        </a:p>
      </dgm:t>
    </dgm:pt>
    <dgm:pt modelId="{39CD82DE-C1F9-1F4D-AF51-A4DF2CAE1FC1}" type="sibTrans" cxnId="{B1D4FA9A-5B3D-1C49-90FB-1C625D285793}">
      <dgm:prSet/>
      <dgm:spPr/>
      <dgm:t>
        <a:bodyPr/>
        <a:lstStyle/>
        <a:p>
          <a:endParaRPr lang="en-US"/>
        </a:p>
      </dgm:t>
    </dgm:pt>
    <dgm:pt modelId="{14FEE71D-79DC-3144-906C-8AE1248ED77A}">
      <dgm:prSet phldrT="[Text]" custT="1"/>
      <dgm:spPr/>
      <dgm:t>
        <a:bodyPr/>
        <a:lstStyle/>
        <a:p>
          <a:r>
            <a:rPr lang="en-US" sz="2800" dirty="0" err="1" smtClean="0">
              <a:latin typeface="Arial"/>
              <a:cs typeface="Arial"/>
            </a:rPr>
            <a:t>Pessoas</a:t>
          </a:r>
          <a:r>
            <a:rPr lang="en-US" sz="2800" dirty="0" smtClean="0">
              <a:latin typeface="Arial"/>
              <a:cs typeface="Arial"/>
            </a:rPr>
            <a:t> </a:t>
          </a:r>
          <a:r>
            <a:rPr lang="en-US" sz="2800" dirty="0" err="1" smtClean="0">
              <a:latin typeface="Arial"/>
              <a:cs typeface="Arial"/>
            </a:rPr>
            <a:t>Naturais</a:t>
          </a:r>
          <a:r>
            <a:rPr lang="en-US" sz="2800" dirty="0" smtClean="0">
              <a:latin typeface="Arial"/>
              <a:cs typeface="Arial"/>
            </a:rPr>
            <a:t> </a:t>
          </a:r>
          <a:r>
            <a:rPr lang="en-US" sz="2800" dirty="0" err="1" smtClean="0">
              <a:latin typeface="Arial"/>
              <a:cs typeface="Arial"/>
            </a:rPr>
            <a:t>vinculadas</a:t>
          </a:r>
          <a:r>
            <a:rPr lang="en-US" sz="2800" dirty="0" smtClean="0">
              <a:latin typeface="Arial"/>
              <a:cs typeface="Arial"/>
            </a:rPr>
            <a:t> ao Projeto</a:t>
          </a:r>
          <a:endParaRPr lang="en-US" sz="2800" dirty="0">
            <a:latin typeface="Arial"/>
            <a:cs typeface="Arial"/>
          </a:endParaRPr>
        </a:p>
      </dgm:t>
    </dgm:pt>
    <dgm:pt modelId="{F39CD47C-1240-DF43-A276-5C126134526F}" type="parTrans" cxnId="{82207E26-2179-1A43-B235-D770755B31CF}">
      <dgm:prSet/>
      <dgm:spPr/>
      <dgm:t>
        <a:bodyPr/>
        <a:lstStyle/>
        <a:p>
          <a:endParaRPr lang="en-US"/>
        </a:p>
      </dgm:t>
    </dgm:pt>
    <dgm:pt modelId="{30924AC8-F50B-D749-B22D-BB96ACA37B79}" type="sibTrans" cxnId="{82207E26-2179-1A43-B235-D770755B31CF}">
      <dgm:prSet/>
      <dgm:spPr/>
      <dgm:t>
        <a:bodyPr/>
        <a:lstStyle/>
        <a:p>
          <a:endParaRPr lang="en-US"/>
        </a:p>
      </dgm:t>
    </dgm:pt>
    <dgm:pt modelId="{2477C6DB-03A5-D348-B8F1-C227FD6BDD90}">
      <dgm:prSet phldrT="[Text]"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Pagamento em REAIS</a:t>
          </a:r>
          <a:endParaRPr lang="en-US" sz="2800" dirty="0">
            <a:latin typeface="Arial"/>
            <a:cs typeface="Arial"/>
          </a:endParaRPr>
        </a:p>
      </dgm:t>
    </dgm:pt>
    <dgm:pt modelId="{C570E941-AEFA-A748-9533-860075C4FD3F}" type="parTrans" cxnId="{27304180-B8A4-2E42-AB1B-0A680B0E8ED6}">
      <dgm:prSet/>
      <dgm:spPr/>
      <dgm:t>
        <a:bodyPr/>
        <a:lstStyle/>
        <a:p>
          <a:endParaRPr lang="en-US"/>
        </a:p>
      </dgm:t>
    </dgm:pt>
    <dgm:pt modelId="{85124A30-519C-9542-A298-EE4199FCBB42}" type="sibTrans" cxnId="{27304180-B8A4-2E42-AB1B-0A680B0E8ED6}">
      <dgm:prSet/>
      <dgm:spPr/>
      <dgm:t>
        <a:bodyPr/>
        <a:lstStyle/>
        <a:p>
          <a:endParaRPr lang="en-US"/>
        </a:p>
      </dgm:t>
    </dgm:pt>
    <dgm:pt modelId="{6FED72EB-EAA3-AA43-A8EC-2AC2813C39D4}">
      <dgm:prSet custT="1"/>
      <dgm:spPr/>
      <dgm:t>
        <a:bodyPr/>
        <a:lstStyle/>
        <a:p>
          <a:r>
            <a:rPr lang="en-US" sz="2800" dirty="0" smtClean="0">
              <a:latin typeface="Arial"/>
              <a:cs typeface="Arial"/>
            </a:rPr>
            <a:t>Pagamento  em </a:t>
          </a:r>
          <a:r>
            <a:rPr lang="en-US" sz="2800" dirty="0" err="1" smtClean="0">
              <a:latin typeface="Arial"/>
              <a:cs typeface="Arial"/>
            </a:rPr>
            <a:t>outra</a:t>
          </a:r>
          <a:r>
            <a:rPr lang="en-US" sz="2800" dirty="0" smtClean="0">
              <a:latin typeface="Arial"/>
              <a:cs typeface="Arial"/>
            </a:rPr>
            <a:t>  MOEDA</a:t>
          </a:r>
          <a:endParaRPr lang="en-US" sz="2800" dirty="0">
            <a:latin typeface="Arial"/>
            <a:cs typeface="Arial"/>
          </a:endParaRPr>
        </a:p>
      </dgm:t>
    </dgm:pt>
    <dgm:pt modelId="{99A77A0A-E8E8-2F47-B10F-DD519CA2A8E7}" type="parTrans" cxnId="{7CBD9624-7683-F74F-A019-E9B92E74813B}">
      <dgm:prSet/>
      <dgm:spPr/>
      <dgm:t>
        <a:bodyPr/>
        <a:lstStyle/>
        <a:p>
          <a:endParaRPr lang="en-US"/>
        </a:p>
      </dgm:t>
    </dgm:pt>
    <dgm:pt modelId="{DDBD7491-7E43-414D-AA8C-DE2901FE028F}" type="sibTrans" cxnId="{7CBD9624-7683-F74F-A019-E9B92E74813B}">
      <dgm:prSet/>
      <dgm:spPr/>
      <dgm:t>
        <a:bodyPr/>
        <a:lstStyle/>
        <a:p>
          <a:endParaRPr lang="en-US"/>
        </a:p>
      </dgm:t>
    </dgm:pt>
    <dgm:pt modelId="{C316E0FE-FAB3-C246-9ED1-F11630DF5693}" type="pres">
      <dgm:prSet presAssocID="{29091764-D820-3A4F-91ED-A041706F8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D0EC45-175F-B549-B072-FC6F91D5F77F}" type="pres">
      <dgm:prSet presAssocID="{1E1AD383-BCBE-9149-8D4C-E7CDE0635EF4}" presName="centerShape" presStyleLbl="node0" presStyleIdx="0" presStyleCnt="1"/>
      <dgm:spPr/>
      <dgm:t>
        <a:bodyPr/>
        <a:lstStyle/>
        <a:p>
          <a:endParaRPr lang="pt-BR"/>
        </a:p>
      </dgm:t>
    </dgm:pt>
    <dgm:pt modelId="{47EFFA67-81E8-CD48-A7E2-90903AAFBF43}" type="pres">
      <dgm:prSet presAssocID="{F3039142-DFE1-954B-AFED-1FFF00D75DFC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702214CD-948A-0447-80E7-03175CD090C0}" type="pres">
      <dgm:prSet presAssocID="{D3766040-A371-5044-8AB5-D3A5080E9C4E}" presName="node" presStyleLbl="node1" presStyleIdx="0" presStyleCnt="4" custScaleX="114765" custScaleY="97878" custRadScaleRad="106491" custRadScaleInc="-2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8EA6F-EEAB-8E49-91A6-B8BAB180FF86}" type="pres">
      <dgm:prSet presAssocID="{F39CD47C-1240-DF43-A276-5C126134526F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CA91E97C-69E7-FB44-AD8F-EDD1E8048CFF}" type="pres">
      <dgm:prSet presAssocID="{14FEE71D-79DC-3144-906C-8AE1248ED77A}" presName="node" presStyleLbl="node1" presStyleIdx="1" presStyleCnt="4" custScaleX="114765" custScaleY="97878" custRadScaleRad="104433" custRadScaleInc="-10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3B1BE-8912-EE47-8C03-2BE5BF8BD3F9}" type="pres">
      <dgm:prSet presAssocID="{C570E941-AEFA-A748-9533-860075C4FD3F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7910DDD6-AFF9-F643-8AE7-37CA2F6D0370}" type="pres">
      <dgm:prSet presAssocID="{2477C6DB-03A5-D348-B8F1-C227FD6BDD90}" presName="node" presStyleLbl="node1" presStyleIdx="2" presStyleCnt="4" custScaleX="114765" custScaleY="97878" custRadScaleRad="106885" custRadScaleInc="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B490-E69C-AB43-984A-8EBC6514D95B}" type="pres">
      <dgm:prSet presAssocID="{99A77A0A-E8E8-2F47-B10F-DD519CA2A8E7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90E24C31-0410-DD4A-A22E-554F8BFB8297}" type="pres">
      <dgm:prSet presAssocID="{6FED72EB-EAA3-AA43-A8EC-2AC2813C39D4}" presName="node" presStyleLbl="node1" presStyleIdx="3" presStyleCnt="4" custScaleX="114765" custScaleY="97878" custRadScaleRad="111444" custRadScaleInc="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88586-A377-4398-957E-8A5F14447B70}" type="presOf" srcId="{29091764-D820-3A4F-91ED-A041706F85F8}" destId="{C316E0FE-FAB3-C246-9ED1-F11630DF5693}" srcOrd="0" destOrd="0" presId="urn:microsoft.com/office/officeart/2005/8/layout/radial4"/>
    <dgm:cxn modelId="{27304180-B8A4-2E42-AB1B-0A680B0E8ED6}" srcId="{1E1AD383-BCBE-9149-8D4C-E7CDE0635EF4}" destId="{2477C6DB-03A5-D348-B8F1-C227FD6BDD90}" srcOrd="2" destOrd="0" parTransId="{C570E941-AEFA-A748-9533-860075C4FD3F}" sibTransId="{85124A30-519C-9542-A298-EE4199FCBB42}"/>
    <dgm:cxn modelId="{5C872413-4BA1-424A-B035-53BD6DD8BF15}" type="presOf" srcId="{C570E941-AEFA-A748-9533-860075C4FD3F}" destId="{CD53B1BE-8912-EE47-8C03-2BE5BF8BD3F9}" srcOrd="0" destOrd="0" presId="urn:microsoft.com/office/officeart/2005/8/layout/radial4"/>
    <dgm:cxn modelId="{E2D312C5-0E0C-4DD9-AC34-041DFAD27124}" type="presOf" srcId="{2477C6DB-03A5-D348-B8F1-C227FD6BDD90}" destId="{7910DDD6-AFF9-F643-8AE7-37CA2F6D0370}" srcOrd="0" destOrd="0" presId="urn:microsoft.com/office/officeart/2005/8/layout/radial4"/>
    <dgm:cxn modelId="{FEEDCE31-DE56-4E6B-8361-901058B5FA62}" type="presOf" srcId="{99A77A0A-E8E8-2F47-B10F-DD519CA2A8E7}" destId="{F2A6B490-E69C-AB43-984A-8EBC6514D95B}" srcOrd="0" destOrd="0" presId="urn:microsoft.com/office/officeart/2005/8/layout/radial4"/>
    <dgm:cxn modelId="{7CBD9624-7683-F74F-A019-E9B92E74813B}" srcId="{1E1AD383-BCBE-9149-8D4C-E7CDE0635EF4}" destId="{6FED72EB-EAA3-AA43-A8EC-2AC2813C39D4}" srcOrd="3" destOrd="0" parTransId="{99A77A0A-E8E8-2F47-B10F-DD519CA2A8E7}" sibTransId="{DDBD7491-7E43-414D-AA8C-DE2901FE028F}"/>
    <dgm:cxn modelId="{ABD1C654-E32A-4A91-AB80-8AEB23AFED88}" type="presOf" srcId="{F39CD47C-1240-DF43-A276-5C126134526F}" destId="{E038EA6F-EEAB-8E49-91A6-B8BAB180FF86}" srcOrd="0" destOrd="0" presId="urn:microsoft.com/office/officeart/2005/8/layout/radial4"/>
    <dgm:cxn modelId="{5FC911B9-3CB4-4F86-A3B8-972D1BD4345C}" type="presOf" srcId="{1E1AD383-BCBE-9149-8D4C-E7CDE0635EF4}" destId="{FED0EC45-175F-B549-B072-FC6F91D5F77F}" srcOrd="0" destOrd="0" presId="urn:microsoft.com/office/officeart/2005/8/layout/radial4"/>
    <dgm:cxn modelId="{5367B3A1-6414-4B5A-91E4-4EF2C13B9483}" type="presOf" srcId="{6FED72EB-EAA3-AA43-A8EC-2AC2813C39D4}" destId="{90E24C31-0410-DD4A-A22E-554F8BFB8297}" srcOrd="0" destOrd="0" presId="urn:microsoft.com/office/officeart/2005/8/layout/radial4"/>
    <dgm:cxn modelId="{60E5706A-8F99-42B2-B111-F8BC44056301}" type="presOf" srcId="{14FEE71D-79DC-3144-906C-8AE1248ED77A}" destId="{CA91E97C-69E7-FB44-AD8F-EDD1E8048CFF}" srcOrd="0" destOrd="0" presId="urn:microsoft.com/office/officeart/2005/8/layout/radial4"/>
    <dgm:cxn modelId="{B1D4FA9A-5B3D-1C49-90FB-1C625D285793}" srcId="{1E1AD383-BCBE-9149-8D4C-E7CDE0635EF4}" destId="{D3766040-A371-5044-8AB5-D3A5080E9C4E}" srcOrd="0" destOrd="0" parTransId="{F3039142-DFE1-954B-AFED-1FFF00D75DFC}" sibTransId="{39CD82DE-C1F9-1F4D-AF51-A4DF2CAE1FC1}"/>
    <dgm:cxn modelId="{B6AAB93C-61D9-7A4E-AC73-16E2635B18AC}" srcId="{29091764-D820-3A4F-91ED-A041706F85F8}" destId="{1E1AD383-BCBE-9149-8D4C-E7CDE0635EF4}" srcOrd="0" destOrd="0" parTransId="{7E934D63-6B0E-6745-A4A9-764B9AD3DA34}" sibTransId="{29CA767E-9372-BF46-9871-8D513266EA27}"/>
    <dgm:cxn modelId="{82207E26-2179-1A43-B235-D770755B31CF}" srcId="{1E1AD383-BCBE-9149-8D4C-E7CDE0635EF4}" destId="{14FEE71D-79DC-3144-906C-8AE1248ED77A}" srcOrd="1" destOrd="0" parTransId="{F39CD47C-1240-DF43-A276-5C126134526F}" sibTransId="{30924AC8-F50B-D749-B22D-BB96ACA37B79}"/>
    <dgm:cxn modelId="{79590AC4-1DC7-4391-893D-307E7DBE70E0}" type="presOf" srcId="{F3039142-DFE1-954B-AFED-1FFF00D75DFC}" destId="{47EFFA67-81E8-CD48-A7E2-90903AAFBF43}" srcOrd="0" destOrd="0" presId="urn:microsoft.com/office/officeart/2005/8/layout/radial4"/>
    <dgm:cxn modelId="{0E690C91-E7AD-4E08-B237-C68153511A7F}" type="presOf" srcId="{D3766040-A371-5044-8AB5-D3A5080E9C4E}" destId="{702214CD-948A-0447-80E7-03175CD090C0}" srcOrd="0" destOrd="0" presId="urn:microsoft.com/office/officeart/2005/8/layout/radial4"/>
    <dgm:cxn modelId="{93ADDD07-FF06-4540-BC7B-09D6EDA2F3C4}" type="presParOf" srcId="{C316E0FE-FAB3-C246-9ED1-F11630DF5693}" destId="{FED0EC45-175F-B549-B072-FC6F91D5F77F}" srcOrd="0" destOrd="0" presId="urn:microsoft.com/office/officeart/2005/8/layout/radial4"/>
    <dgm:cxn modelId="{5F078734-AF46-4602-84AE-7E6EF2382AD8}" type="presParOf" srcId="{C316E0FE-FAB3-C246-9ED1-F11630DF5693}" destId="{47EFFA67-81E8-CD48-A7E2-90903AAFBF43}" srcOrd="1" destOrd="0" presId="urn:microsoft.com/office/officeart/2005/8/layout/radial4"/>
    <dgm:cxn modelId="{5D0804C9-7B47-4BD9-903C-3C41960497DC}" type="presParOf" srcId="{C316E0FE-FAB3-C246-9ED1-F11630DF5693}" destId="{702214CD-948A-0447-80E7-03175CD090C0}" srcOrd="2" destOrd="0" presId="urn:microsoft.com/office/officeart/2005/8/layout/radial4"/>
    <dgm:cxn modelId="{08EC13DE-CEEB-4D86-AACF-2EE7ADF96501}" type="presParOf" srcId="{C316E0FE-FAB3-C246-9ED1-F11630DF5693}" destId="{E038EA6F-EEAB-8E49-91A6-B8BAB180FF86}" srcOrd="3" destOrd="0" presId="urn:microsoft.com/office/officeart/2005/8/layout/radial4"/>
    <dgm:cxn modelId="{F4330FB0-42C8-413B-8E16-949C4498E840}" type="presParOf" srcId="{C316E0FE-FAB3-C246-9ED1-F11630DF5693}" destId="{CA91E97C-69E7-FB44-AD8F-EDD1E8048CFF}" srcOrd="4" destOrd="0" presId="urn:microsoft.com/office/officeart/2005/8/layout/radial4"/>
    <dgm:cxn modelId="{721D79E5-7E14-4EA5-9202-944F9A02D5D7}" type="presParOf" srcId="{C316E0FE-FAB3-C246-9ED1-F11630DF5693}" destId="{CD53B1BE-8912-EE47-8C03-2BE5BF8BD3F9}" srcOrd="5" destOrd="0" presId="urn:microsoft.com/office/officeart/2005/8/layout/radial4"/>
    <dgm:cxn modelId="{9C5FC897-FDDC-4469-A2AD-C2921F1ED635}" type="presParOf" srcId="{C316E0FE-FAB3-C246-9ED1-F11630DF5693}" destId="{7910DDD6-AFF9-F643-8AE7-37CA2F6D0370}" srcOrd="6" destOrd="0" presId="urn:microsoft.com/office/officeart/2005/8/layout/radial4"/>
    <dgm:cxn modelId="{A44BD002-E96E-4EC4-A6C5-F50D46A32309}" type="presParOf" srcId="{C316E0FE-FAB3-C246-9ED1-F11630DF5693}" destId="{F2A6B490-E69C-AB43-984A-8EBC6514D95B}" srcOrd="7" destOrd="0" presId="urn:microsoft.com/office/officeart/2005/8/layout/radial4"/>
    <dgm:cxn modelId="{9F47862D-F3C2-4F1F-848F-AAFCD681568B}" type="presParOf" srcId="{C316E0FE-FAB3-C246-9ED1-F11630DF5693}" destId="{90E24C31-0410-DD4A-A22E-554F8BFB829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4FBBE249-CBF1-8849-917F-B62EE7C190EB}" type="doc">
      <dgm:prSet loTypeId="urn:microsoft.com/office/officeart/2005/8/layout/vList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8FA912-9980-CF4F-AA52-2E31DCB95E6C}" type="pres">
      <dgm:prSet presAssocID="{4FBBE249-CBF1-8849-917F-B62EE7C190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AC018C1-BCCC-4592-8CA1-C92FDED2FD36}" type="presOf" srcId="{4FBBE249-CBF1-8849-917F-B62EE7C190EB}" destId="{B68FA912-9980-CF4F-AA52-2E31DCB95E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9151A-EFD2-4ABE-89CA-FB50C118B833}">
      <dsp:nvSpPr>
        <dsp:cNvPr id="0" name=""/>
        <dsp:cNvSpPr/>
      </dsp:nvSpPr>
      <dsp:spPr>
        <a:xfrm>
          <a:off x="3405" y="0"/>
          <a:ext cx="3017022" cy="1206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IDEIA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810" y="0"/>
        <a:ext cx="1810213" cy="1206809"/>
      </dsp:txXfrm>
    </dsp:sp>
    <dsp:sp modelId="{7D4A398A-7468-4471-AC64-472D92F23127}">
      <dsp:nvSpPr>
        <dsp:cNvPr id="0" name=""/>
        <dsp:cNvSpPr/>
      </dsp:nvSpPr>
      <dsp:spPr>
        <a:xfrm>
          <a:off x="2751496" y="0"/>
          <a:ext cx="3491540" cy="1206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ARGUMENTO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4901" y="0"/>
        <a:ext cx="2284731" cy="1206809"/>
      </dsp:txXfrm>
    </dsp:sp>
    <dsp:sp modelId="{55D91263-D558-48A4-A9E9-61B3ABEE9F7C}">
      <dsp:nvSpPr>
        <dsp:cNvPr id="0" name=""/>
        <dsp:cNvSpPr/>
      </dsp:nvSpPr>
      <dsp:spPr>
        <a:xfrm>
          <a:off x="5908563" y="0"/>
          <a:ext cx="3017022" cy="1206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11968" y="0"/>
        <a:ext cx="1810213" cy="1206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2484274" y="3034683"/>
          <a:ext cx="3168355" cy="12125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CONTRAPARTIDA</a:t>
          </a:r>
          <a:endParaRPr lang="en-US" sz="2000" kern="1200" dirty="0">
            <a:latin typeface="Arial"/>
            <a:cs typeface="Arial"/>
          </a:endParaRPr>
        </a:p>
      </dsp:txBody>
      <dsp:txXfrm>
        <a:off x="2948269" y="3212253"/>
        <a:ext cx="2240365" cy="857381"/>
      </dsp:txXfrm>
    </dsp:sp>
    <dsp:sp modelId="{5AE0A5FA-1B32-5C45-B63A-55327213071A}">
      <dsp:nvSpPr>
        <dsp:cNvPr id="0" name=""/>
        <dsp:cNvSpPr/>
      </dsp:nvSpPr>
      <dsp:spPr>
        <a:xfrm rot="10800000">
          <a:off x="849537" y="3371901"/>
          <a:ext cx="1500156" cy="5380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0" y="2923498"/>
          <a:ext cx="1793615" cy="1434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despesa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realizada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após</a:t>
          </a:r>
          <a:r>
            <a:rPr lang="en-US" sz="2000" kern="1200" dirty="0" smtClean="0">
              <a:latin typeface="Arial"/>
              <a:cs typeface="Arial"/>
            </a:rPr>
            <a:t> a </a:t>
          </a:r>
          <a:r>
            <a:rPr lang="en-US" sz="2000" kern="1200" dirty="0" err="1" smtClean="0">
              <a:latin typeface="Arial"/>
              <a:cs typeface="Arial"/>
            </a:rPr>
            <a:t>aprovação</a:t>
          </a:r>
          <a:endParaRPr lang="en-US" sz="2000" kern="1200" dirty="0">
            <a:latin typeface="Arial"/>
            <a:cs typeface="Arial"/>
          </a:endParaRPr>
        </a:p>
      </dsp:txBody>
      <dsp:txXfrm>
        <a:off x="42027" y="2965525"/>
        <a:ext cx="1709561" cy="1350838"/>
      </dsp:txXfrm>
    </dsp:sp>
    <dsp:sp modelId="{B653A9DA-4241-7442-B238-F0ABBB26CD27}">
      <dsp:nvSpPr>
        <dsp:cNvPr id="0" name=""/>
        <dsp:cNvSpPr/>
      </dsp:nvSpPr>
      <dsp:spPr>
        <a:xfrm rot="13092581">
          <a:off x="1346000" y="2079985"/>
          <a:ext cx="2162577" cy="5380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539753" y="962760"/>
          <a:ext cx="2075822" cy="1434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5% do valor global </a:t>
          </a:r>
          <a:r>
            <a:rPr lang="en-US" sz="2000" kern="1200" dirty="0" err="1" smtClean="0">
              <a:latin typeface="Arial"/>
              <a:cs typeface="Arial"/>
            </a:rPr>
            <a:t>aprovado</a:t>
          </a:r>
          <a:endParaRPr lang="en-US" sz="2000" kern="1200" dirty="0">
            <a:latin typeface="Arial"/>
            <a:cs typeface="Arial"/>
          </a:endParaRPr>
        </a:p>
      </dsp:txBody>
      <dsp:txXfrm>
        <a:off x="581780" y="1004787"/>
        <a:ext cx="1991768" cy="1350838"/>
      </dsp:txXfrm>
    </dsp:sp>
    <dsp:sp modelId="{B1CD1876-B6D4-AC4C-9B6C-C0CEFB3543E2}">
      <dsp:nvSpPr>
        <dsp:cNvPr id="0" name=""/>
        <dsp:cNvSpPr/>
      </dsp:nvSpPr>
      <dsp:spPr>
        <a:xfrm rot="16200000">
          <a:off x="3044708" y="1622731"/>
          <a:ext cx="2047486" cy="5380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3010120" y="76450"/>
          <a:ext cx="2116663" cy="1583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documentos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fiscais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hábeis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ou</a:t>
          </a:r>
          <a:r>
            <a:rPr lang="en-US" sz="2000" kern="1200" dirty="0" smtClean="0">
              <a:latin typeface="Arial"/>
              <a:cs typeface="Arial"/>
            </a:rPr>
            <a:t> bens /</a:t>
          </a:r>
          <a:r>
            <a:rPr lang="en-US" sz="2000" kern="1200" dirty="0" err="1" smtClean="0">
              <a:latin typeface="Arial"/>
              <a:cs typeface="Arial"/>
            </a:rPr>
            <a:t>serviços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economicamente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mensuráveis</a:t>
          </a:r>
          <a:endParaRPr lang="en-US" sz="2000" kern="1200" dirty="0">
            <a:latin typeface="Arial"/>
            <a:cs typeface="Arial"/>
          </a:endParaRPr>
        </a:p>
      </dsp:txBody>
      <dsp:txXfrm>
        <a:off x="3056489" y="122819"/>
        <a:ext cx="2023925" cy="1490421"/>
      </dsp:txXfrm>
    </dsp:sp>
    <dsp:sp modelId="{4F217BBF-71BD-E84E-B754-A36BB102C8DA}">
      <dsp:nvSpPr>
        <dsp:cNvPr id="0" name=""/>
        <dsp:cNvSpPr/>
      </dsp:nvSpPr>
      <dsp:spPr>
        <a:xfrm rot="19209312">
          <a:off x="4580322" y="2077225"/>
          <a:ext cx="2079161" cy="5380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E144C-9486-1344-AAAC-E7C49EC19439}">
      <dsp:nvSpPr>
        <dsp:cNvPr id="0" name=""/>
        <dsp:cNvSpPr/>
      </dsp:nvSpPr>
      <dsp:spPr>
        <a:xfrm>
          <a:off x="5380154" y="962751"/>
          <a:ext cx="2075840" cy="1434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recursos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privados</a:t>
          </a:r>
          <a:endParaRPr lang="en-US" sz="2000" kern="1200" dirty="0">
            <a:latin typeface="Arial"/>
            <a:cs typeface="Arial"/>
          </a:endParaRPr>
        </a:p>
      </dsp:txBody>
      <dsp:txXfrm>
        <a:off x="5422181" y="1004778"/>
        <a:ext cx="1991786" cy="1350838"/>
      </dsp:txXfrm>
    </dsp:sp>
    <dsp:sp modelId="{97C7E52D-D994-0046-80A2-26BF9622D2BE}">
      <dsp:nvSpPr>
        <dsp:cNvPr id="0" name=""/>
        <dsp:cNvSpPr/>
      </dsp:nvSpPr>
      <dsp:spPr>
        <a:xfrm>
          <a:off x="5733999" y="3371901"/>
          <a:ext cx="1398078" cy="5380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6DC9-678A-AF4A-8469-C09E6BE9F47A}">
      <dsp:nvSpPr>
        <dsp:cNvPr id="0" name=""/>
        <dsp:cNvSpPr/>
      </dsp:nvSpPr>
      <dsp:spPr>
        <a:xfrm>
          <a:off x="6235270" y="2923498"/>
          <a:ext cx="1793615" cy="1434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despesas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incluídas</a:t>
          </a:r>
          <a:r>
            <a:rPr lang="en-US" sz="2000" kern="1200" dirty="0" smtClean="0">
              <a:latin typeface="Arial"/>
              <a:cs typeface="Arial"/>
            </a:rPr>
            <a:t> no </a:t>
          </a:r>
          <a:r>
            <a:rPr lang="en-US" sz="2000" kern="1200" dirty="0" err="1" smtClean="0">
              <a:latin typeface="Arial"/>
              <a:cs typeface="Arial"/>
            </a:rPr>
            <a:t>orçamento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aprovado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pela</a:t>
          </a:r>
          <a:r>
            <a:rPr lang="en-US" sz="2000" kern="1200" dirty="0" smtClean="0">
              <a:latin typeface="Arial"/>
              <a:cs typeface="Arial"/>
            </a:rPr>
            <a:t> ANCINE</a:t>
          </a:r>
          <a:endParaRPr lang="en-US" sz="2000" kern="1200" dirty="0">
            <a:latin typeface="Arial"/>
            <a:cs typeface="Arial"/>
          </a:endParaRPr>
        </a:p>
      </dsp:txBody>
      <dsp:txXfrm>
        <a:off x="6277297" y="2965525"/>
        <a:ext cx="1709561" cy="1350838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3070205" y="2369360"/>
          <a:ext cx="2593801" cy="2115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Despesas não aceitas</a:t>
          </a:r>
          <a:endParaRPr lang="en-US" sz="2800" kern="1200" dirty="0">
            <a:latin typeface="Arial"/>
            <a:cs typeface="Arial"/>
          </a:endParaRPr>
        </a:p>
      </dsp:txBody>
      <dsp:txXfrm>
        <a:off x="3450058" y="2679212"/>
        <a:ext cx="1834095" cy="1496096"/>
      </dsp:txXfrm>
    </dsp:sp>
    <dsp:sp modelId="{5AE0A5FA-1B32-5C45-B63A-55327213071A}">
      <dsp:nvSpPr>
        <dsp:cNvPr id="0" name=""/>
        <dsp:cNvSpPr/>
      </dsp:nvSpPr>
      <dsp:spPr>
        <a:xfrm rot="12345778">
          <a:off x="1194202" y="2110028"/>
          <a:ext cx="2051162" cy="5617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0" y="937189"/>
          <a:ext cx="2592290" cy="2015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Executadas por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Intermediários</a:t>
          </a:r>
          <a:endParaRPr lang="en-US" sz="2800" kern="1200" dirty="0">
            <a:latin typeface="Arial"/>
            <a:cs typeface="Arial"/>
          </a:endParaRPr>
        </a:p>
      </dsp:txBody>
      <dsp:txXfrm>
        <a:off x="59044" y="996233"/>
        <a:ext cx="2474202" cy="1897828"/>
      </dsp:txXfrm>
    </dsp:sp>
    <dsp:sp modelId="{B653A9DA-4241-7442-B238-F0ABBB26CD27}">
      <dsp:nvSpPr>
        <dsp:cNvPr id="0" name=""/>
        <dsp:cNvSpPr/>
      </dsp:nvSpPr>
      <dsp:spPr>
        <a:xfrm rot="16157304">
          <a:off x="3622834" y="1283513"/>
          <a:ext cx="1442269" cy="5617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3084708" y="-164636"/>
          <a:ext cx="2500608" cy="2015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Sem Contrato de Câmbio</a:t>
          </a:r>
          <a:endParaRPr lang="en-US" sz="2800" kern="1200" dirty="0">
            <a:latin typeface="Arial"/>
            <a:cs typeface="Arial"/>
          </a:endParaRPr>
        </a:p>
      </dsp:txBody>
      <dsp:txXfrm>
        <a:off x="3143752" y="-105592"/>
        <a:ext cx="2382520" cy="1897828"/>
      </dsp:txXfrm>
    </dsp:sp>
    <dsp:sp modelId="{B1CD1876-B6D4-AC4C-9B6C-C0CEFB3543E2}">
      <dsp:nvSpPr>
        <dsp:cNvPr id="0" name=""/>
        <dsp:cNvSpPr/>
      </dsp:nvSpPr>
      <dsp:spPr>
        <a:xfrm rot="20038236">
          <a:off x="5483025" y="2107783"/>
          <a:ext cx="2021469" cy="5617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6127075" y="937169"/>
          <a:ext cx="2549801" cy="2015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Gastos em espécie superiores ao equivalente  a R$ 1.000,00</a:t>
          </a:r>
          <a:endParaRPr lang="en-US" sz="2800" kern="1200" dirty="0">
            <a:latin typeface="Arial"/>
            <a:cs typeface="Arial"/>
          </a:endParaRPr>
        </a:p>
      </dsp:txBody>
      <dsp:txXfrm>
        <a:off x="6186119" y="996213"/>
        <a:ext cx="2431713" cy="1897828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3621"/>
          <a:ext cx="8229600" cy="86112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PRESTAÇÃO DE CONTAS  - O que é ?</a:t>
          </a:r>
          <a:endParaRPr lang="pt-BR" sz="2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036" y="45657"/>
        <a:ext cx="8145528" cy="777048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88130-00F0-8348-ABDF-9B074D560558}">
      <dsp:nvSpPr>
        <dsp:cNvPr id="0" name=""/>
        <dsp:cNvSpPr/>
      </dsp:nvSpPr>
      <dsp:spPr>
        <a:xfrm>
          <a:off x="2040593" y="-44777"/>
          <a:ext cx="2304250" cy="1151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CONCLUSÃO DO PROJETO</a:t>
          </a:r>
          <a:endParaRPr lang="en-US" sz="2400" kern="1200" dirty="0">
            <a:latin typeface="Arial"/>
            <a:cs typeface="Arial"/>
          </a:endParaRPr>
        </a:p>
      </dsp:txBody>
      <dsp:txXfrm>
        <a:off x="2074310" y="-11060"/>
        <a:ext cx="2236816" cy="1083751"/>
      </dsp:txXfrm>
    </dsp:sp>
    <dsp:sp modelId="{669D6CEB-97C4-2748-8170-B47AA6FD83A6}">
      <dsp:nvSpPr>
        <dsp:cNvPr id="0" name=""/>
        <dsp:cNvSpPr/>
      </dsp:nvSpPr>
      <dsp:spPr>
        <a:xfrm rot="3600000">
          <a:off x="3630309" y="1791421"/>
          <a:ext cx="776110" cy="3389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31981" y="1859203"/>
        <a:ext cx="572766" cy="203344"/>
      </dsp:txXfrm>
    </dsp:sp>
    <dsp:sp modelId="{2C2FCC75-91D6-3B48-B654-28CE2041AF2F}">
      <dsp:nvSpPr>
        <dsp:cNvPr id="0" name=""/>
        <dsp:cNvSpPr/>
      </dsp:nvSpPr>
      <dsp:spPr>
        <a:xfrm>
          <a:off x="3630147" y="2815343"/>
          <a:ext cx="2322144" cy="96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Arial"/>
            <a:cs typeface="Arial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EXECUÇÃO DO OBJETO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"/>
            <a:cs typeface="Arial"/>
          </a:endParaRPr>
        </a:p>
      </dsp:txBody>
      <dsp:txXfrm>
        <a:off x="3658508" y="2843704"/>
        <a:ext cx="2265422" cy="911588"/>
      </dsp:txXfrm>
    </dsp:sp>
    <dsp:sp modelId="{38F4384A-D31E-F34B-A329-D0D0F66539F5}">
      <dsp:nvSpPr>
        <dsp:cNvPr id="0" name=""/>
        <dsp:cNvSpPr/>
      </dsp:nvSpPr>
      <dsp:spPr>
        <a:xfrm rot="10800000">
          <a:off x="2757023" y="3130044"/>
          <a:ext cx="776110" cy="3389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58695" y="3197826"/>
        <a:ext cx="572766" cy="203344"/>
      </dsp:txXfrm>
    </dsp:sp>
    <dsp:sp modelId="{CA32EC65-5DC8-7844-8D28-8B357691E1E6}">
      <dsp:nvSpPr>
        <dsp:cNvPr id="0" name=""/>
        <dsp:cNvSpPr/>
      </dsp:nvSpPr>
      <dsp:spPr>
        <a:xfrm>
          <a:off x="528428" y="2815343"/>
          <a:ext cx="2131581" cy="96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OBJETO APROVADO</a:t>
          </a:r>
          <a:endParaRPr lang="en-US" sz="2400" kern="1200" dirty="0">
            <a:latin typeface="Arial"/>
            <a:cs typeface="Arial"/>
          </a:endParaRPr>
        </a:p>
      </dsp:txBody>
      <dsp:txXfrm>
        <a:off x="556789" y="2843704"/>
        <a:ext cx="2074859" cy="911588"/>
      </dsp:txXfrm>
    </dsp:sp>
    <dsp:sp modelId="{DF76460E-158D-CB48-B27A-4E70DC8691F3}">
      <dsp:nvSpPr>
        <dsp:cNvPr id="0" name=""/>
        <dsp:cNvSpPr/>
      </dsp:nvSpPr>
      <dsp:spPr>
        <a:xfrm rot="18000000">
          <a:off x="1979018" y="1791421"/>
          <a:ext cx="776110" cy="3389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080690" y="1859203"/>
        <a:ext cx="572766" cy="203344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D5FC-0BFA-A44C-9A9F-9B10BAC3E909}">
      <dsp:nvSpPr>
        <dsp:cNvPr id="0" name=""/>
        <dsp:cNvSpPr/>
      </dsp:nvSpPr>
      <dsp:spPr>
        <a:xfrm>
          <a:off x="2735066" y="1941582"/>
          <a:ext cx="2522755" cy="2522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OBJETO APROVADO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IN 125/2015</a:t>
          </a:r>
          <a:endParaRPr lang="en-US" sz="2400" kern="1200" dirty="0">
            <a:latin typeface="Arial"/>
            <a:cs typeface="Arial"/>
          </a:endParaRPr>
        </a:p>
      </dsp:txBody>
      <dsp:txXfrm>
        <a:off x="3104515" y="2311031"/>
        <a:ext cx="1783857" cy="1783857"/>
      </dsp:txXfrm>
    </dsp:sp>
    <dsp:sp modelId="{9F69E3F0-4F5D-8449-BC16-65CCBB95B52F}">
      <dsp:nvSpPr>
        <dsp:cNvPr id="0" name=""/>
        <dsp:cNvSpPr/>
      </dsp:nvSpPr>
      <dsp:spPr>
        <a:xfrm rot="12900000">
          <a:off x="1019177" y="1469760"/>
          <a:ext cx="2030820" cy="7189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C4AA78-058F-834D-BCD4-8D4862DA2E28}">
      <dsp:nvSpPr>
        <dsp:cNvPr id="0" name=""/>
        <dsp:cNvSpPr/>
      </dsp:nvSpPr>
      <dsp:spPr>
        <a:xfrm>
          <a:off x="4503" y="288190"/>
          <a:ext cx="2396617" cy="191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ESCOPO TÉCNICO</a:t>
          </a:r>
          <a:endParaRPr lang="en-US" sz="2400" kern="1200" dirty="0">
            <a:latin typeface="Arial"/>
            <a:cs typeface="Arial"/>
          </a:endParaRPr>
        </a:p>
      </dsp:txBody>
      <dsp:txXfrm>
        <a:off x="60659" y="344346"/>
        <a:ext cx="2284305" cy="1804982"/>
      </dsp:txXfrm>
    </dsp:sp>
    <dsp:sp modelId="{A2C12386-881B-8249-A292-57EB54569FE1}">
      <dsp:nvSpPr>
        <dsp:cNvPr id="0" name=""/>
        <dsp:cNvSpPr/>
      </dsp:nvSpPr>
      <dsp:spPr>
        <a:xfrm rot="19500000">
          <a:off x="4942889" y="1469760"/>
          <a:ext cx="2030820" cy="7189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090569-D99C-1E48-841B-0DF18981A980}">
      <dsp:nvSpPr>
        <dsp:cNvPr id="0" name=""/>
        <dsp:cNvSpPr/>
      </dsp:nvSpPr>
      <dsp:spPr>
        <a:xfrm>
          <a:off x="5591766" y="288190"/>
          <a:ext cx="2396617" cy="191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ANÁLISE DE CONTEÚDO</a:t>
          </a:r>
          <a:endParaRPr lang="en-US" sz="2400" kern="1200" dirty="0">
            <a:latin typeface="Arial"/>
            <a:cs typeface="Arial"/>
          </a:endParaRPr>
        </a:p>
      </dsp:txBody>
      <dsp:txXfrm>
        <a:off x="5647922" y="344346"/>
        <a:ext cx="2284305" cy="1804982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E4417-C38A-8545-83B2-0F697F121BEE}">
      <dsp:nvSpPr>
        <dsp:cNvPr id="0" name=""/>
        <dsp:cNvSpPr/>
      </dsp:nvSpPr>
      <dsp:spPr>
        <a:xfrm>
          <a:off x="1016" y="1417712"/>
          <a:ext cx="2782759" cy="1234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ANÁLISE DE CONTEÚDO</a:t>
          </a:r>
          <a:endParaRPr lang="en-US" sz="2400" kern="1200" dirty="0"/>
        </a:p>
      </dsp:txBody>
      <dsp:txXfrm>
        <a:off x="37179" y="1453875"/>
        <a:ext cx="2710433" cy="1162382"/>
      </dsp:txXfrm>
    </dsp:sp>
    <dsp:sp modelId="{14A72BF2-9D90-4D47-9A52-5F54F11E12AF}">
      <dsp:nvSpPr>
        <dsp:cNvPr id="0" name=""/>
        <dsp:cNvSpPr/>
      </dsp:nvSpPr>
      <dsp:spPr>
        <a:xfrm rot="18992855">
          <a:off x="2505279" y="1295386"/>
          <a:ext cx="2032415" cy="81562"/>
        </a:xfrm>
        <a:custGeom>
          <a:avLst/>
          <a:gdLst/>
          <a:ahLst/>
          <a:cxnLst/>
          <a:rect l="0" t="0" r="0" b="0"/>
          <a:pathLst>
            <a:path>
              <a:moveTo>
                <a:pt x="0" y="40781"/>
              </a:moveTo>
              <a:lnTo>
                <a:pt x="2032415" y="40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70677" y="1285357"/>
        <a:ext cx="101620" cy="101620"/>
      </dsp:txXfrm>
    </dsp:sp>
    <dsp:sp modelId="{4F07881C-E56C-024F-9667-916C4100F774}">
      <dsp:nvSpPr>
        <dsp:cNvPr id="0" name=""/>
        <dsp:cNvSpPr/>
      </dsp:nvSpPr>
      <dsp:spPr>
        <a:xfrm>
          <a:off x="4259199" y="76691"/>
          <a:ext cx="2652553" cy="11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ADEQUAÇÃO DO ROTEIRO </a:t>
          </a:r>
          <a:endParaRPr lang="en-US" sz="2400" kern="1200" dirty="0"/>
        </a:p>
      </dsp:txBody>
      <dsp:txXfrm>
        <a:off x="4292037" y="109529"/>
        <a:ext cx="2586877" cy="1055479"/>
      </dsp:txXfrm>
    </dsp:sp>
    <dsp:sp modelId="{2DDD032D-8108-7D42-A970-BDFFB203260A}">
      <dsp:nvSpPr>
        <dsp:cNvPr id="0" name=""/>
        <dsp:cNvSpPr/>
      </dsp:nvSpPr>
      <dsp:spPr>
        <a:xfrm>
          <a:off x="2783775" y="1994285"/>
          <a:ext cx="1475423" cy="81562"/>
        </a:xfrm>
        <a:custGeom>
          <a:avLst/>
          <a:gdLst/>
          <a:ahLst/>
          <a:cxnLst/>
          <a:rect l="0" t="0" r="0" b="0"/>
          <a:pathLst>
            <a:path>
              <a:moveTo>
                <a:pt x="0" y="40781"/>
              </a:moveTo>
              <a:lnTo>
                <a:pt x="1475423" y="40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4601" y="1998181"/>
        <a:ext cx="73771" cy="73771"/>
      </dsp:txXfrm>
    </dsp:sp>
    <dsp:sp modelId="{E75A7753-006F-4540-8309-9FDCD72A92C5}">
      <dsp:nvSpPr>
        <dsp:cNvPr id="0" name=""/>
        <dsp:cNvSpPr/>
      </dsp:nvSpPr>
      <dsp:spPr>
        <a:xfrm>
          <a:off x="4259199" y="1474489"/>
          <a:ext cx="2652553" cy="11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OBRA FINALIZADA</a:t>
          </a:r>
          <a:endParaRPr lang="en-US" sz="2400" kern="1200" dirty="0"/>
        </a:p>
      </dsp:txBody>
      <dsp:txXfrm>
        <a:off x="4292037" y="1507327"/>
        <a:ext cx="2586877" cy="1055479"/>
      </dsp:txXfrm>
    </dsp:sp>
    <dsp:sp modelId="{D0AA2E18-3C37-8840-BE40-E3340499E24B}">
      <dsp:nvSpPr>
        <dsp:cNvPr id="0" name=""/>
        <dsp:cNvSpPr/>
      </dsp:nvSpPr>
      <dsp:spPr>
        <a:xfrm rot="2607145">
          <a:off x="2505279" y="2693184"/>
          <a:ext cx="2032415" cy="81562"/>
        </a:xfrm>
        <a:custGeom>
          <a:avLst/>
          <a:gdLst/>
          <a:ahLst/>
          <a:cxnLst/>
          <a:rect l="0" t="0" r="0" b="0"/>
          <a:pathLst>
            <a:path>
              <a:moveTo>
                <a:pt x="0" y="40781"/>
              </a:moveTo>
              <a:lnTo>
                <a:pt x="2032415" y="40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70677" y="2683155"/>
        <a:ext cx="101620" cy="101620"/>
      </dsp:txXfrm>
    </dsp:sp>
    <dsp:sp modelId="{D294BF24-9069-1142-A610-7D4A3E269054}">
      <dsp:nvSpPr>
        <dsp:cNvPr id="0" name=""/>
        <dsp:cNvSpPr/>
      </dsp:nvSpPr>
      <dsp:spPr>
        <a:xfrm>
          <a:off x="4259199" y="2872286"/>
          <a:ext cx="2652553" cy="1121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MATERIAL DE DIVULGAÇÃO</a:t>
          </a:r>
          <a:endParaRPr lang="en-US" sz="2400" kern="1200" dirty="0"/>
        </a:p>
      </dsp:txBody>
      <dsp:txXfrm>
        <a:off x="4292037" y="2905124"/>
        <a:ext cx="2586877" cy="1055479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0"/>
          <a:ext cx="8229600" cy="86112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EXECUÇÃO DE DESPESAS</a:t>
          </a:r>
          <a:endParaRPr lang="pt-BR" sz="3200" b="1" kern="1200" spc="50" dirty="0">
            <a:ln w="9525" cmpd="sng">
              <a:solidFill>
                <a:schemeClr val="tx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036" y="42036"/>
        <a:ext cx="8145528" cy="777048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E4417-C38A-8545-83B2-0F697F121BEE}">
      <dsp:nvSpPr>
        <dsp:cNvPr id="0" name=""/>
        <dsp:cNvSpPr/>
      </dsp:nvSpPr>
      <dsp:spPr>
        <a:xfrm>
          <a:off x="0" y="1800339"/>
          <a:ext cx="2108543" cy="793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ESCOPO TÉCNICO</a:t>
          </a:r>
          <a:endParaRPr lang="en-US" sz="2000" kern="1200" dirty="0">
            <a:latin typeface="Arial"/>
            <a:cs typeface="Arial"/>
          </a:endParaRPr>
        </a:p>
      </dsp:txBody>
      <dsp:txXfrm>
        <a:off x="23232" y="1823571"/>
        <a:ext cx="2062079" cy="746719"/>
      </dsp:txXfrm>
    </dsp:sp>
    <dsp:sp modelId="{14A72BF2-9D90-4D47-9A52-5F54F11E12AF}">
      <dsp:nvSpPr>
        <dsp:cNvPr id="0" name=""/>
        <dsp:cNvSpPr/>
      </dsp:nvSpPr>
      <dsp:spPr>
        <a:xfrm rot="18016145">
          <a:off x="1573262" y="1251446"/>
          <a:ext cx="215865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158659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98625" y="1210782"/>
        <a:ext cx="107932" cy="107932"/>
      </dsp:txXfrm>
    </dsp:sp>
    <dsp:sp modelId="{4F07881C-E56C-024F-9667-916C4100F774}">
      <dsp:nvSpPr>
        <dsp:cNvPr id="0" name=""/>
        <dsp:cNvSpPr/>
      </dsp:nvSpPr>
      <dsp:spPr>
        <a:xfrm>
          <a:off x="3196640" y="5135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FORMATO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24315"/>
        <a:ext cx="3215578" cy="616503"/>
      </dsp:txXfrm>
    </dsp:sp>
    <dsp:sp modelId="{2DDD032D-8108-7D42-A970-BDFFB203260A}">
      <dsp:nvSpPr>
        <dsp:cNvPr id="0" name=""/>
        <dsp:cNvSpPr/>
      </dsp:nvSpPr>
      <dsp:spPr>
        <a:xfrm rot="18863780">
          <a:off x="1874954" y="1627993"/>
          <a:ext cx="155527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55274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13709" y="1602413"/>
        <a:ext cx="77763" cy="77763"/>
      </dsp:txXfrm>
    </dsp:sp>
    <dsp:sp modelId="{E75A7753-006F-4540-8309-9FDCD72A92C5}">
      <dsp:nvSpPr>
        <dsp:cNvPr id="0" name=""/>
        <dsp:cNvSpPr/>
      </dsp:nvSpPr>
      <dsp:spPr>
        <a:xfrm>
          <a:off x="3196640" y="758228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MERCADO DE VEICULAÇÃO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777408"/>
        <a:ext cx="3215578" cy="616503"/>
      </dsp:txXfrm>
    </dsp:sp>
    <dsp:sp modelId="{D0AA2E18-3C37-8840-BE40-E3340499E24B}">
      <dsp:nvSpPr>
        <dsp:cNvPr id="0" name=""/>
        <dsp:cNvSpPr/>
      </dsp:nvSpPr>
      <dsp:spPr>
        <a:xfrm rot="20506776">
          <a:off x="2079825" y="2004539"/>
          <a:ext cx="114553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45533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953" y="1989203"/>
        <a:ext cx="57276" cy="57276"/>
      </dsp:txXfrm>
    </dsp:sp>
    <dsp:sp modelId="{D294BF24-9069-1142-A610-7D4A3E269054}">
      <dsp:nvSpPr>
        <dsp:cNvPr id="0" name=""/>
        <dsp:cNvSpPr/>
      </dsp:nvSpPr>
      <dsp:spPr>
        <a:xfrm>
          <a:off x="3196640" y="1511321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SUPORTE DE CAPTAÇÃO E FINALIZAÇÃO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1530501"/>
        <a:ext cx="3215578" cy="616503"/>
      </dsp:txXfrm>
    </dsp:sp>
    <dsp:sp modelId="{5DF83275-AC73-3C41-AE83-F543A9082434}">
      <dsp:nvSpPr>
        <dsp:cNvPr id="0" name=""/>
        <dsp:cNvSpPr/>
      </dsp:nvSpPr>
      <dsp:spPr>
        <a:xfrm rot="1196876">
          <a:off x="2073818" y="2381086"/>
          <a:ext cx="11575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5754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653" y="2365450"/>
        <a:ext cx="57877" cy="57877"/>
      </dsp:txXfrm>
    </dsp:sp>
    <dsp:sp modelId="{A89FC0B7-DE51-FC44-B22C-ACBEEB781BF6}">
      <dsp:nvSpPr>
        <dsp:cNvPr id="0" name=""/>
        <dsp:cNvSpPr/>
      </dsp:nvSpPr>
      <dsp:spPr>
        <a:xfrm>
          <a:off x="3196640" y="2264414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DEPÓSITO LEGAL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2283594"/>
        <a:ext cx="3215578" cy="616503"/>
      </dsp:txXfrm>
    </dsp:sp>
    <dsp:sp modelId="{34599E87-74A7-004F-8130-AC5F607558CF}">
      <dsp:nvSpPr>
        <dsp:cNvPr id="0" name=""/>
        <dsp:cNvSpPr/>
      </dsp:nvSpPr>
      <dsp:spPr>
        <a:xfrm rot="2792085">
          <a:off x="1861725" y="2757633"/>
          <a:ext cx="158173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81733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13048" y="2731392"/>
        <a:ext cx="79086" cy="79086"/>
      </dsp:txXfrm>
    </dsp:sp>
    <dsp:sp modelId="{A4B814BD-E305-7D45-86E7-AF83FE706354}">
      <dsp:nvSpPr>
        <dsp:cNvPr id="0" name=""/>
        <dsp:cNvSpPr/>
      </dsp:nvSpPr>
      <dsp:spPr>
        <a:xfrm>
          <a:off x="3196640" y="3017507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REGISTRO (CPB E CRT)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3036687"/>
        <a:ext cx="3215578" cy="616503"/>
      </dsp:txXfrm>
    </dsp:sp>
    <dsp:sp modelId="{17F00DBA-AE61-004E-9F93-3019F1EF29D3}">
      <dsp:nvSpPr>
        <dsp:cNvPr id="0" name=""/>
        <dsp:cNvSpPr/>
      </dsp:nvSpPr>
      <dsp:spPr>
        <a:xfrm rot="3612918">
          <a:off x="1557358" y="3134179"/>
          <a:ext cx="21904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190466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97830" y="3092720"/>
        <a:ext cx="109523" cy="109523"/>
      </dsp:txXfrm>
    </dsp:sp>
    <dsp:sp modelId="{CA27C6B5-52C9-A74C-8EF5-B4A427493B53}">
      <dsp:nvSpPr>
        <dsp:cNvPr id="0" name=""/>
        <dsp:cNvSpPr/>
      </dsp:nvSpPr>
      <dsp:spPr>
        <a:xfrm>
          <a:off x="3196640" y="3770601"/>
          <a:ext cx="3253938" cy="6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LOGOMARCA</a:t>
          </a:r>
          <a:endParaRPr lang="en-US" sz="2000" kern="1200" dirty="0">
            <a:latin typeface="Arial"/>
            <a:cs typeface="Arial"/>
          </a:endParaRPr>
        </a:p>
      </dsp:txBody>
      <dsp:txXfrm>
        <a:off x="3215820" y="3789781"/>
        <a:ext cx="3215578" cy="616503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1761"/>
          <a:ext cx="8229600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DEPÓSITO LEGAL</a:t>
          </a:r>
          <a:endParaRPr lang="pt-BR" sz="2400" kern="1200" dirty="0"/>
        </a:p>
      </dsp:txBody>
      <dsp:txXfrm>
        <a:off x="38381" y="40142"/>
        <a:ext cx="8152838" cy="709478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1761"/>
          <a:ext cx="8229600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LOGOMARCA OBRIGATÓRIA</a:t>
          </a:r>
          <a:endParaRPr lang="pt-BR" sz="2400" kern="1200" dirty="0"/>
        </a:p>
      </dsp:txBody>
      <dsp:txXfrm>
        <a:off x="38381" y="40142"/>
        <a:ext cx="8152838" cy="709478"/>
      </dsp:txXfrm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1"/>
          <a:ext cx="8229600" cy="868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Arial"/>
              <a:cs typeface="Arial"/>
            </a:rPr>
            <a:t>COMPOSIÇÃO DA PRESTAÇÃO DE CONTAS</a:t>
          </a:r>
          <a:br>
            <a:rPr lang="pt-BR" sz="2400" b="1" kern="1200" dirty="0" smtClean="0">
              <a:latin typeface="Arial"/>
              <a:cs typeface="Arial"/>
            </a:rPr>
          </a:br>
          <a:r>
            <a:rPr lang="pt-BR" sz="2400" b="1" kern="1200" dirty="0" smtClean="0">
              <a:latin typeface="Arial"/>
              <a:cs typeface="Arial"/>
            </a:rPr>
            <a:t>EXECUÇÃO DO OBJETO </a:t>
          </a:r>
          <a:endParaRPr lang="pt-BR" sz="2400" kern="1200" dirty="0"/>
        </a:p>
      </dsp:txBody>
      <dsp:txXfrm>
        <a:off x="42390" y="42391"/>
        <a:ext cx="8144820" cy="783579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D5FC-0BFA-A44C-9A9F-9B10BAC3E909}">
      <dsp:nvSpPr>
        <dsp:cNvPr id="0" name=""/>
        <dsp:cNvSpPr/>
      </dsp:nvSpPr>
      <dsp:spPr>
        <a:xfrm>
          <a:off x="2808987" y="1892886"/>
          <a:ext cx="2590937" cy="2590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EXECUÇÃO DO OBJETO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IN 124/2015</a:t>
          </a:r>
          <a:endParaRPr lang="en-US" sz="2400" kern="1200" dirty="0">
            <a:latin typeface="Arial"/>
            <a:cs typeface="Arial"/>
          </a:endParaRPr>
        </a:p>
      </dsp:txBody>
      <dsp:txXfrm>
        <a:off x="3188421" y="2272320"/>
        <a:ext cx="1832069" cy="1832069"/>
      </dsp:txXfrm>
    </dsp:sp>
    <dsp:sp modelId="{9F69E3F0-4F5D-8449-BC16-65CCBB95B52F}">
      <dsp:nvSpPr>
        <dsp:cNvPr id="0" name=""/>
        <dsp:cNvSpPr/>
      </dsp:nvSpPr>
      <dsp:spPr>
        <a:xfrm rot="12900000">
          <a:off x="1049697" y="1409308"/>
          <a:ext cx="2082600" cy="738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C4AA78-058F-834D-BCD4-8D4862DA2E28}">
      <dsp:nvSpPr>
        <dsp:cNvPr id="0" name=""/>
        <dsp:cNvSpPr/>
      </dsp:nvSpPr>
      <dsp:spPr>
        <a:xfrm>
          <a:off x="7318" y="196695"/>
          <a:ext cx="2461390" cy="196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RECEITAS</a:t>
          </a:r>
          <a:endParaRPr lang="en-US" sz="2400" kern="1200" dirty="0">
            <a:latin typeface="Arial"/>
            <a:cs typeface="Arial"/>
          </a:endParaRPr>
        </a:p>
      </dsp:txBody>
      <dsp:txXfrm>
        <a:off x="64991" y="254368"/>
        <a:ext cx="2346044" cy="1853766"/>
      </dsp:txXfrm>
    </dsp:sp>
    <dsp:sp modelId="{A2C12386-881B-8249-A292-57EB54569FE1}">
      <dsp:nvSpPr>
        <dsp:cNvPr id="0" name=""/>
        <dsp:cNvSpPr/>
      </dsp:nvSpPr>
      <dsp:spPr>
        <a:xfrm rot="19500000">
          <a:off x="5076614" y="1409308"/>
          <a:ext cx="2082600" cy="738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090569-D99C-1E48-841B-0DF18981A980}">
      <dsp:nvSpPr>
        <dsp:cNvPr id="0" name=""/>
        <dsp:cNvSpPr/>
      </dsp:nvSpPr>
      <dsp:spPr>
        <a:xfrm>
          <a:off x="5740202" y="196695"/>
          <a:ext cx="2461390" cy="1969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DESPESAS</a:t>
          </a:r>
          <a:endParaRPr lang="en-US" sz="2400" kern="1200" dirty="0">
            <a:latin typeface="Arial"/>
            <a:cs typeface="Arial"/>
          </a:endParaRPr>
        </a:p>
      </dsp:txBody>
      <dsp:txXfrm>
        <a:off x="5797875" y="254368"/>
        <a:ext cx="2346044" cy="1853766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2930253" y="2584970"/>
          <a:ext cx="2102639" cy="21026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SANÇÕES</a:t>
          </a:r>
          <a:endParaRPr lang="en-US" sz="2000" kern="1200" dirty="0">
            <a:latin typeface="Arial"/>
            <a:cs typeface="Arial"/>
          </a:endParaRPr>
        </a:p>
      </dsp:txBody>
      <dsp:txXfrm>
        <a:off x="3238177" y="2892894"/>
        <a:ext cx="1486791" cy="1486791"/>
      </dsp:txXfrm>
    </dsp:sp>
    <dsp:sp modelId="{5AE0A5FA-1B32-5C45-B63A-55327213071A}">
      <dsp:nvSpPr>
        <dsp:cNvPr id="0" name=""/>
        <dsp:cNvSpPr/>
      </dsp:nvSpPr>
      <dsp:spPr>
        <a:xfrm rot="10800000">
          <a:off x="1046384" y="3336663"/>
          <a:ext cx="1780255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-105431" y="3047550"/>
          <a:ext cx="2303632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INADIMPLÊNCIA</a:t>
          </a:r>
          <a:endParaRPr lang="en-US" sz="2000" kern="1200" dirty="0">
            <a:latin typeface="Arial"/>
            <a:cs typeface="Arial"/>
          </a:endParaRPr>
        </a:p>
      </dsp:txBody>
      <dsp:txXfrm>
        <a:off x="-70944" y="3082037"/>
        <a:ext cx="2234658" cy="1108503"/>
      </dsp:txXfrm>
    </dsp:sp>
    <dsp:sp modelId="{B653A9DA-4241-7442-B238-F0ABBB26CD27}">
      <dsp:nvSpPr>
        <dsp:cNvPr id="0" name=""/>
        <dsp:cNvSpPr/>
      </dsp:nvSpPr>
      <dsp:spPr>
        <a:xfrm rot="12673890">
          <a:off x="1268154" y="2254212"/>
          <a:ext cx="1856589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445033" y="1483781"/>
          <a:ext cx="1915300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GLOSA DE DESPESAS</a:t>
          </a:r>
          <a:endParaRPr lang="en-US" sz="2000" kern="1200" dirty="0">
            <a:latin typeface="Arial"/>
            <a:cs typeface="Arial"/>
          </a:endParaRPr>
        </a:p>
      </dsp:txBody>
      <dsp:txXfrm>
        <a:off x="479520" y="1518268"/>
        <a:ext cx="1846326" cy="1108503"/>
      </dsp:txXfrm>
    </dsp:sp>
    <dsp:sp modelId="{5B961765-09C9-D34F-AEB7-C1F19D99F04B}">
      <dsp:nvSpPr>
        <dsp:cNvPr id="0" name=""/>
        <dsp:cNvSpPr/>
      </dsp:nvSpPr>
      <dsp:spPr>
        <a:xfrm rot="14867532">
          <a:off x="2090404" y="1277525"/>
          <a:ext cx="2101045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8E6006-1375-3746-A889-49FA088C244F}">
      <dsp:nvSpPr>
        <dsp:cNvPr id="0" name=""/>
        <dsp:cNvSpPr/>
      </dsp:nvSpPr>
      <dsp:spPr>
        <a:xfrm>
          <a:off x="1852660" y="15818"/>
          <a:ext cx="178240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MULTA</a:t>
          </a:r>
          <a:endParaRPr lang="en-US" sz="2000" kern="1200" dirty="0">
            <a:latin typeface="Arial"/>
            <a:cs typeface="Arial"/>
          </a:endParaRPr>
        </a:p>
      </dsp:txBody>
      <dsp:txXfrm>
        <a:off x="1887147" y="50305"/>
        <a:ext cx="1713433" cy="1108503"/>
      </dsp:txXfrm>
    </dsp:sp>
    <dsp:sp modelId="{B1CD1876-B6D4-AC4C-9B6C-C0CEFB3543E2}">
      <dsp:nvSpPr>
        <dsp:cNvPr id="0" name=""/>
        <dsp:cNvSpPr/>
      </dsp:nvSpPr>
      <dsp:spPr>
        <a:xfrm rot="17555940">
          <a:off x="3783258" y="1278842"/>
          <a:ext cx="2109721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4352276" y="15864"/>
          <a:ext cx="1782407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DEVOLUÇÃO DE RECURSOS</a:t>
          </a:r>
          <a:endParaRPr lang="en-US" sz="2000" kern="1200" dirty="0">
            <a:latin typeface="Arial"/>
            <a:cs typeface="Arial"/>
          </a:endParaRPr>
        </a:p>
      </dsp:txBody>
      <dsp:txXfrm>
        <a:off x="4386763" y="50351"/>
        <a:ext cx="1713433" cy="1108503"/>
      </dsp:txXfrm>
    </dsp:sp>
    <dsp:sp modelId="{4F217BBF-71BD-E84E-B754-A36BB102C8DA}">
      <dsp:nvSpPr>
        <dsp:cNvPr id="0" name=""/>
        <dsp:cNvSpPr/>
      </dsp:nvSpPr>
      <dsp:spPr>
        <a:xfrm rot="19726110">
          <a:off x="4838401" y="2254212"/>
          <a:ext cx="1856589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E144C-9486-1344-AAAC-E7C49EC19439}">
      <dsp:nvSpPr>
        <dsp:cNvPr id="0" name=""/>
        <dsp:cNvSpPr/>
      </dsp:nvSpPr>
      <dsp:spPr>
        <a:xfrm>
          <a:off x="5452073" y="1483781"/>
          <a:ext cx="2216778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ADVERTÊNCIA</a:t>
          </a:r>
          <a:endParaRPr lang="en-US" sz="2000" kern="1200" dirty="0">
            <a:latin typeface="Arial"/>
            <a:cs typeface="Arial"/>
          </a:endParaRPr>
        </a:p>
      </dsp:txBody>
      <dsp:txXfrm>
        <a:off x="5486560" y="1518268"/>
        <a:ext cx="2147804" cy="1108503"/>
      </dsp:txXfrm>
    </dsp:sp>
    <dsp:sp modelId="{97C7E52D-D994-0046-80A2-26BF9622D2BE}">
      <dsp:nvSpPr>
        <dsp:cNvPr id="0" name=""/>
        <dsp:cNvSpPr/>
      </dsp:nvSpPr>
      <dsp:spPr>
        <a:xfrm>
          <a:off x="5139685" y="3336663"/>
          <a:ext cx="1834900" cy="5992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6DC9-678A-AF4A-8469-C09E6BE9F47A}">
      <dsp:nvSpPr>
        <dsp:cNvPr id="0" name=""/>
        <dsp:cNvSpPr/>
      </dsp:nvSpPr>
      <dsp:spPr>
        <a:xfrm>
          <a:off x="5937044" y="3047550"/>
          <a:ext cx="2075084" cy="117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INABILITAÇÃO</a:t>
          </a:r>
          <a:endParaRPr lang="en-US" sz="2000" kern="1200" dirty="0">
            <a:latin typeface="Arial"/>
            <a:cs typeface="Arial"/>
          </a:endParaRPr>
        </a:p>
      </dsp:txBody>
      <dsp:txXfrm>
        <a:off x="5971531" y="3082037"/>
        <a:ext cx="2006110" cy="1108503"/>
      </dsp:txXfrm>
    </dsp:sp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45E5-E990-4D4D-8183-F3948D3AB474}">
      <dsp:nvSpPr>
        <dsp:cNvPr id="0" name=""/>
        <dsp:cNvSpPr/>
      </dsp:nvSpPr>
      <dsp:spPr>
        <a:xfrm>
          <a:off x="2727713" y="1904167"/>
          <a:ext cx="4071833" cy="280923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PARCELAMENTO DE DÉBITOS</a:t>
          </a:r>
          <a:endParaRPr lang="en-US" sz="2400" kern="1200" dirty="0">
            <a:latin typeface="Arial"/>
            <a:cs typeface="Arial"/>
          </a:endParaRPr>
        </a:p>
      </dsp:txBody>
      <dsp:txXfrm>
        <a:off x="3451967" y="2562216"/>
        <a:ext cx="2623325" cy="1444002"/>
      </dsp:txXfrm>
    </dsp:sp>
    <dsp:sp modelId="{EB4D6CFC-51E6-924A-8B39-9BB14377169C}">
      <dsp:nvSpPr>
        <dsp:cNvPr id="0" name=""/>
        <dsp:cNvSpPr/>
      </dsp:nvSpPr>
      <dsp:spPr>
        <a:xfrm>
          <a:off x="1258495" y="1166404"/>
          <a:ext cx="2073493" cy="207349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R$ 200,00</a:t>
          </a:r>
          <a:endParaRPr lang="en-US" sz="2400" kern="1200" dirty="0">
            <a:latin typeface="Arial"/>
            <a:cs typeface="Arial"/>
          </a:endParaRPr>
        </a:p>
      </dsp:txBody>
      <dsp:txXfrm>
        <a:off x="1780503" y="1691567"/>
        <a:ext cx="1029477" cy="1023167"/>
      </dsp:txXfrm>
    </dsp:sp>
    <dsp:sp modelId="{16087BF1-C55B-1045-A1D5-4B6E94BF60D5}">
      <dsp:nvSpPr>
        <dsp:cNvPr id="0" name=""/>
        <dsp:cNvSpPr/>
      </dsp:nvSpPr>
      <dsp:spPr>
        <a:xfrm rot="20700000">
          <a:off x="3090842" y="105601"/>
          <a:ext cx="2075585" cy="207558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60 MESES</a:t>
          </a:r>
          <a:endParaRPr lang="en-US" sz="2400" kern="1200" dirty="0">
            <a:latin typeface="Arial"/>
            <a:cs typeface="Arial"/>
          </a:endParaRPr>
        </a:p>
      </dsp:txBody>
      <dsp:txXfrm rot="-20700000">
        <a:off x="3546079" y="560838"/>
        <a:ext cx="1165112" cy="1165112"/>
      </dsp:txXfrm>
    </dsp:sp>
    <dsp:sp modelId="{9C337155-7A7E-6645-B087-DE896ED4DA36}">
      <dsp:nvSpPr>
        <dsp:cNvPr id="0" name=""/>
        <dsp:cNvSpPr/>
      </dsp:nvSpPr>
      <dsp:spPr>
        <a:xfrm>
          <a:off x="3964156" y="1557912"/>
          <a:ext cx="3308626" cy="3308626"/>
        </a:xfrm>
        <a:prstGeom prst="circularArrow">
          <a:avLst>
            <a:gd name="adj1" fmla="val 4688"/>
            <a:gd name="adj2" fmla="val 299029"/>
            <a:gd name="adj3" fmla="val 2527047"/>
            <a:gd name="adj4" fmla="val 15838032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67FE4-1AF2-AE47-9135-A413811B0F0D}">
      <dsp:nvSpPr>
        <dsp:cNvPr id="0" name=""/>
        <dsp:cNvSpPr/>
      </dsp:nvSpPr>
      <dsp:spPr>
        <a:xfrm>
          <a:off x="1008108" y="935624"/>
          <a:ext cx="2403924" cy="24039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66312C-1B0A-D846-A9E1-B3722816094E}">
      <dsp:nvSpPr>
        <dsp:cNvPr id="0" name=""/>
        <dsp:cNvSpPr/>
      </dsp:nvSpPr>
      <dsp:spPr>
        <a:xfrm>
          <a:off x="2491958" y="-351814"/>
          <a:ext cx="2591914" cy="25919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5252"/>
          <a:ext cx="8229600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PRESTAÇÃO DE CONTAS – Dúvidas?</a:t>
          </a:r>
          <a:endParaRPr lang="pt-BR" sz="2400" kern="1200" dirty="0"/>
        </a:p>
      </dsp:txBody>
      <dsp:txXfrm>
        <a:off x="38381" y="43633"/>
        <a:ext cx="8152838" cy="709478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CDEE9-C9C0-AE4B-9378-3D7B4171C63E}">
      <dsp:nvSpPr>
        <dsp:cNvPr id="0" name=""/>
        <dsp:cNvSpPr/>
      </dsp:nvSpPr>
      <dsp:spPr>
        <a:xfrm>
          <a:off x="0" y="0"/>
          <a:ext cx="741682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rPr>
            <a:t>COORDENAÇÃO DE PRESTAÇÃO DE CONTAS</a:t>
          </a:r>
        </a:p>
      </dsp:txBody>
      <dsp:txXfrm>
        <a:off x="59399" y="59399"/>
        <a:ext cx="7298026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867E7-E956-A145-8917-D6034825F4A6}">
      <dsp:nvSpPr>
        <dsp:cNvPr id="0" name=""/>
        <dsp:cNvSpPr/>
      </dsp:nvSpPr>
      <dsp:spPr>
        <a:xfrm>
          <a:off x="1997794" y="911273"/>
          <a:ext cx="3314188" cy="1150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CONTAS CORRENTES</a:t>
          </a:r>
          <a:endParaRPr lang="en-US" sz="2400" kern="1200" dirty="0">
            <a:latin typeface="Arial"/>
            <a:cs typeface="Arial"/>
          </a:endParaRPr>
        </a:p>
      </dsp:txBody>
      <dsp:txXfrm>
        <a:off x="2483146" y="1079756"/>
        <a:ext cx="2343484" cy="813507"/>
      </dsp:txXfrm>
    </dsp:sp>
    <dsp:sp modelId="{C84779BE-C7EA-FC43-87DB-12324693F89F}">
      <dsp:nvSpPr>
        <dsp:cNvPr id="0" name=""/>
        <dsp:cNvSpPr/>
      </dsp:nvSpPr>
      <dsp:spPr>
        <a:xfrm rot="19238269">
          <a:off x="1035137" y="2176916"/>
          <a:ext cx="1261681" cy="6584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A6F584-C7F3-9D47-BA36-7AA2E552D183}">
      <dsp:nvSpPr>
        <dsp:cNvPr id="0" name=""/>
        <dsp:cNvSpPr/>
      </dsp:nvSpPr>
      <dsp:spPr>
        <a:xfrm>
          <a:off x="-454897" y="3143551"/>
          <a:ext cx="3148501" cy="874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CAPTAÇÃO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BLOQUEADA</a:t>
          </a:r>
          <a:endParaRPr lang="en-US" sz="2400" kern="1200" dirty="0">
            <a:latin typeface="Arial"/>
            <a:cs typeface="Arial"/>
          </a:endParaRPr>
        </a:p>
      </dsp:txBody>
      <dsp:txXfrm>
        <a:off x="-429288" y="3169160"/>
        <a:ext cx="3097283" cy="823141"/>
      </dsp:txXfrm>
    </dsp:sp>
    <dsp:sp modelId="{941DF0EB-5C89-404F-A7D6-0FA9756175A4}">
      <dsp:nvSpPr>
        <dsp:cNvPr id="0" name=""/>
        <dsp:cNvSpPr/>
      </dsp:nvSpPr>
      <dsp:spPr>
        <a:xfrm rot="13150730">
          <a:off x="5016938" y="2176214"/>
          <a:ext cx="1278494" cy="6584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812B2A-C767-BA41-AB04-A4C7A8D52A56}">
      <dsp:nvSpPr>
        <dsp:cNvPr id="0" name=""/>
        <dsp:cNvSpPr/>
      </dsp:nvSpPr>
      <dsp:spPr>
        <a:xfrm>
          <a:off x="4668161" y="3143625"/>
          <a:ext cx="3148501" cy="874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MOVIMENTAÇÃO</a:t>
          </a:r>
          <a:endParaRPr lang="en-US" sz="2400" kern="1200" dirty="0">
            <a:latin typeface="Arial"/>
            <a:cs typeface="Arial"/>
          </a:endParaRPr>
        </a:p>
      </dsp:txBody>
      <dsp:txXfrm>
        <a:off x="4693770" y="3169234"/>
        <a:ext cx="3097283" cy="8231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F8CC-0EE0-804F-B396-BD8A279447BD}">
      <dsp:nvSpPr>
        <dsp:cNvPr id="0" name=""/>
        <dsp:cNvSpPr/>
      </dsp:nvSpPr>
      <dsp:spPr>
        <a:xfrm>
          <a:off x="577110" y="1631023"/>
          <a:ext cx="2765086" cy="1211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Captação</a:t>
          </a:r>
          <a:r>
            <a:rPr lang="en-US" sz="2400" kern="1200" dirty="0" smtClean="0">
              <a:latin typeface="Arial"/>
              <a:cs typeface="Arial"/>
            </a:rPr>
            <a:t>                </a:t>
          </a:r>
          <a:r>
            <a:rPr lang="en-US" sz="2400" kern="1200" dirty="0" err="1" smtClean="0">
              <a:latin typeface="Arial"/>
              <a:cs typeface="Arial"/>
            </a:rPr>
            <a:t>ou</a:t>
          </a:r>
          <a:r>
            <a:rPr lang="en-US" sz="2400" kern="1200" dirty="0" smtClean="0">
              <a:latin typeface="Arial"/>
              <a:cs typeface="Arial"/>
            </a:rPr>
            <a:t>             </a:t>
          </a:r>
          <a:r>
            <a:rPr lang="en-US" sz="2400" kern="1200" dirty="0" err="1" smtClean="0">
              <a:latin typeface="Arial"/>
              <a:cs typeface="Arial"/>
            </a:rPr>
            <a:t>Bloqueada</a:t>
          </a:r>
          <a:endParaRPr lang="en-US" sz="2400" kern="1200" dirty="0">
            <a:latin typeface="Arial"/>
            <a:cs typeface="Arial"/>
          </a:endParaRPr>
        </a:p>
      </dsp:txBody>
      <dsp:txXfrm>
        <a:off x="612604" y="1666517"/>
        <a:ext cx="2694098" cy="1140851"/>
      </dsp:txXfrm>
    </dsp:sp>
    <dsp:sp modelId="{7F5034E5-EFD3-9244-9CA3-315AE391321B}">
      <dsp:nvSpPr>
        <dsp:cNvPr id="0" name=""/>
        <dsp:cNvSpPr/>
      </dsp:nvSpPr>
      <dsp:spPr>
        <a:xfrm rot="17612589">
          <a:off x="2737835" y="1289244"/>
          <a:ext cx="2012658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2012658" y="25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93847" y="1264064"/>
        <a:ext cx="100632" cy="100632"/>
      </dsp:txXfrm>
    </dsp:sp>
    <dsp:sp modelId="{8A2CF6BB-6E17-7D46-88CD-C921C3BC3E87}">
      <dsp:nvSpPr>
        <dsp:cNvPr id="0" name=""/>
        <dsp:cNvSpPr/>
      </dsp:nvSpPr>
      <dsp:spPr>
        <a:xfrm>
          <a:off x="4146132" y="0"/>
          <a:ext cx="2976370" cy="78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Aberta </a:t>
          </a:r>
          <a:r>
            <a:rPr lang="en-US" sz="2400" kern="1200" dirty="0" err="1" smtClean="0">
              <a:latin typeface="Arial"/>
              <a:cs typeface="Arial"/>
            </a:rPr>
            <a:t>pela</a:t>
          </a:r>
          <a:r>
            <a:rPr lang="en-US" sz="2400" kern="1200" dirty="0" smtClean="0">
              <a:latin typeface="Arial"/>
              <a:cs typeface="Arial"/>
            </a:rPr>
            <a:t> ANCINE</a:t>
          </a:r>
          <a:endParaRPr lang="en-US" sz="2400" kern="1200" dirty="0">
            <a:latin typeface="Arial"/>
            <a:cs typeface="Arial"/>
          </a:endParaRPr>
        </a:p>
      </dsp:txBody>
      <dsp:txXfrm>
        <a:off x="4169084" y="22952"/>
        <a:ext cx="2930466" cy="737735"/>
      </dsp:txXfrm>
    </dsp:sp>
    <dsp:sp modelId="{33A65881-DA0F-034F-BE60-119E31EFF2C4}">
      <dsp:nvSpPr>
        <dsp:cNvPr id="0" name=""/>
        <dsp:cNvSpPr/>
      </dsp:nvSpPr>
      <dsp:spPr>
        <a:xfrm rot="18626471">
          <a:off x="3124481" y="1740183"/>
          <a:ext cx="1239365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239365" y="25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3180" y="1734335"/>
        <a:ext cx="61968" cy="61968"/>
      </dsp:txXfrm>
    </dsp:sp>
    <dsp:sp modelId="{D5C088DC-D87B-334C-B808-44DCB54BC182}">
      <dsp:nvSpPr>
        <dsp:cNvPr id="0" name=""/>
        <dsp:cNvSpPr/>
      </dsp:nvSpPr>
      <dsp:spPr>
        <a:xfrm>
          <a:off x="4146132" y="901876"/>
          <a:ext cx="2976370" cy="78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Por </a:t>
          </a:r>
          <a:r>
            <a:rPr lang="en-US" sz="2400" kern="1200" dirty="0" err="1" smtClean="0">
              <a:latin typeface="Arial"/>
              <a:cs typeface="Arial"/>
            </a:rPr>
            <a:t>mecanismo</a:t>
          </a:r>
          <a:endParaRPr lang="en-US" sz="2400" kern="1200" dirty="0">
            <a:latin typeface="Arial"/>
            <a:cs typeface="Arial"/>
          </a:endParaRPr>
        </a:p>
      </dsp:txBody>
      <dsp:txXfrm>
        <a:off x="4169084" y="924828"/>
        <a:ext cx="2930466" cy="737735"/>
      </dsp:txXfrm>
    </dsp:sp>
    <dsp:sp modelId="{BD43DC36-5655-904E-97DB-8BA5ABA0CC7B}">
      <dsp:nvSpPr>
        <dsp:cNvPr id="0" name=""/>
        <dsp:cNvSpPr/>
      </dsp:nvSpPr>
      <dsp:spPr>
        <a:xfrm rot="21423197">
          <a:off x="3341664" y="2191115"/>
          <a:ext cx="804999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804999" y="25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24039" y="2196126"/>
        <a:ext cx="40249" cy="40249"/>
      </dsp:txXfrm>
    </dsp:sp>
    <dsp:sp modelId="{E13C9DA7-C863-C645-B798-7A22B1283123}">
      <dsp:nvSpPr>
        <dsp:cNvPr id="0" name=""/>
        <dsp:cNvSpPr/>
      </dsp:nvSpPr>
      <dsp:spPr>
        <a:xfrm>
          <a:off x="4146132" y="1803741"/>
          <a:ext cx="2976370" cy="78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Aplicação </a:t>
          </a:r>
          <a:r>
            <a:rPr lang="en-US" sz="2400" kern="1200" dirty="0" err="1" smtClean="0">
              <a:latin typeface="Arial"/>
              <a:cs typeface="Arial"/>
            </a:rPr>
            <a:t>Financeira</a:t>
          </a:r>
          <a:endParaRPr lang="en-US" sz="2400" kern="1200" dirty="0">
            <a:latin typeface="Arial"/>
            <a:cs typeface="Arial"/>
          </a:endParaRPr>
        </a:p>
      </dsp:txBody>
      <dsp:txXfrm>
        <a:off x="4169084" y="1826693"/>
        <a:ext cx="2930466" cy="737735"/>
      </dsp:txXfrm>
    </dsp:sp>
    <dsp:sp modelId="{A0D30097-53A6-6A4B-821B-FB94F1F6A909}">
      <dsp:nvSpPr>
        <dsp:cNvPr id="0" name=""/>
        <dsp:cNvSpPr/>
      </dsp:nvSpPr>
      <dsp:spPr>
        <a:xfrm rot="2816773">
          <a:off x="3155359" y="2642053"/>
          <a:ext cx="1177609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177609" y="25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4724" y="2637750"/>
        <a:ext cx="58880" cy="58880"/>
      </dsp:txXfrm>
    </dsp:sp>
    <dsp:sp modelId="{CDD6276F-10E2-8846-B44C-9FAC1E520266}">
      <dsp:nvSpPr>
        <dsp:cNvPr id="0" name=""/>
        <dsp:cNvSpPr/>
      </dsp:nvSpPr>
      <dsp:spPr>
        <a:xfrm>
          <a:off x="4146132" y="2705618"/>
          <a:ext cx="2976370" cy="78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Depósito exclusivo de Captações</a:t>
          </a:r>
          <a:endParaRPr lang="en-US" sz="2400" kern="1200" dirty="0">
            <a:latin typeface="Arial"/>
            <a:cs typeface="Arial"/>
          </a:endParaRPr>
        </a:p>
      </dsp:txBody>
      <dsp:txXfrm>
        <a:off x="4169084" y="2728570"/>
        <a:ext cx="2930466" cy="737735"/>
      </dsp:txXfrm>
    </dsp:sp>
    <dsp:sp modelId="{3F88340C-D69F-5A4D-895D-80F04D3ED018}">
      <dsp:nvSpPr>
        <dsp:cNvPr id="0" name=""/>
        <dsp:cNvSpPr/>
      </dsp:nvSpPr>
      <dsp:spPr>
        <a:xfrm rot="3926960">
          <a:off x="2776727" y="3091781"/>
          <a:ext cx="1934873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934873" y="25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95792" y="3068546"/>
        <a:ext cx="96743" cy="96743"/>
      </dsp:txXfrm>
    </dsp:sp>
    <dsp:sp modelId="{8A803215-1E31-BE4E-BD5E-3D2DF57D8617}">
      <dsp:nvSpPr>
        <dsp:cNvPr id="0" name=""/>
        <dsp:cNvSpPr/>
      </dsp:nvSpPr>
      <dsp:spPr>
        <a:xfrm>
          <a:off x="4146132" y="3605073"/>
          <a:ext cx="2976370" cy="783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 Transf. p/ conta de movimentação</a:t>
          </a:r>
          <a:endParaRPr lang="en-US" sz="2400" kern="1200" dirty="0">
            <a:latin typeface="Arial"/>
            <a:cs typeface="Arial"/>
          </a:endParaRPr>
        </a:p>
      </dsp:txBody>
      <dsp:txXfrm>
        <a:off x="4169084" y="3628025"/>
        <a:ext cx="2930466" cy="7377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FF8CC-0EE0-804F-B396-BD8A279447BD}">
      <dsp:nvSpPr>
        <dsp:cNvPr id="0" name=""/>
        <dsp:cNvSpPr/>
      </dsp:nvSpPr>
      <dsp:spPr>
        <a:xfrm>
          <a:off x="0" y="1754664"/>
          <a:ext cx="2092262" cy="1015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Movimentação</a:t>
          </a:r>
          <a:endParaRPr lang="en-US" sz="2400" kern="1200" dirty="0">
            <a:latin typeface="Arial"/>
            <a:cs typeface="Arial"/>
          </a:endParaRPr>
        </a:p>
      </dsp:txBody>
      <dsp:txXfrm>
        <a:off x="29749" y="1784413"/>
        <a:ext cx="2032764" cy="956201"/>
      </dsp:txXfrm>
    </dsp:sp>
    <dsp:sp modelId="{7F5034E5-EFD3-9244-9CA3-315AE391321B}">
      <dsp:nvSpPr>
        <dsp:cNvPr id="0" name=""/>
        <dsp:cNvSpPr/>
      </dsp:nvSpPr>
      <dsp:spPr>
        <a:xfrm rot="17022441">
          <a:off x="1292163" y="1239270"/>
          <a:ext cx="2097140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2097140" y="45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88305" y="1191380"/>
        <a:ext cx="104857" cy="104857"/>
      </dsp:txXfrm>
    </dsp:sp>
    <dsp:sp modelId="{8A2CF6BB-6E17-7D46-88CD-C921C3BC3E87}">
      <dsp:nvSpPr>
        <dsp:cNvPr id="0" name=""/>
        <dsp:cNvSpPr/>
      </dsp:nvSpPr>
      <dsp:spPr>
        <a:xfrm>
          <a:off x="2589206" y="0"/>
          <a:ext cx="2922091" cy="45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Aberta </a:t>
          </a:r>
          <a:r>
            <a:rPr lang="en-US" sz="2400" kern="1200" dirty="0" err="1" smtClean="0">
              <a:latin typeface="Arial"/>
              <a:cs typeface="Arial"/>
            </a:rPr>
            <a:t>pela</a:t>
          </a:r>
          <a:r>
            <a:rPr lang="en-US" sz="2400" kern="1200" dirty="0" smtClean="0">
              <a:latin typeface="Arial"/>
              <a:cs typeface="Arial"/>
            </a:rPr>
            <a:t> ANCINE</a:t>
          </a:r>
          <a:endParaRPr lang="en-US" sz="2400" kern="1200" dirty="0">
            <a:latin typeface="Arial"/>
            <a:cs typeface="Arial"/>
          </a:endParaRPr>
        </a:p>
      </dsp:txBody>
      <dsp:txXfrm>
        <a:off x="2602392" y="13186"/>
        <a:ext cx="2895719" cy="423833"/>
      </dsp:txXfrm>
    </dsp:sp>
    <dsp:sp modelId="{33A65881-DA0F-034F-BE60-119E31EFF2C4}">
      <dsp:nvSpPr>
        <dsp:cNvPr id="0" name=""/>
        <dsp:cNvSpPr/>
      </dsp:nvSpPr>
      <dsp:spPr>
        <a:xfrm rot="17305739">
          <a:off x="1554750" y="1512300"/>
          <a:ext cx="1571966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1571966" y="45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1434" y="1477540"/>
        <a:ext cx="78598" cy="78598"/>
      </dsp:txXfrm>
    </dsp:sp>
    <dsp:sp modelId="{D5C088DC-D87B-334C-B808-44DCB54BC182}">
      <dsp:nvSpPr>
        <dsp:cNvPr id="0" name=""/>
        <dsp:cNvSpPr/>
      </dsp:nvSpPr>
      <dsp:spPr>
        <a:xfrm>
          <a:off x="2589206" y="507409"/>
          <a:ext cx="2922091" cy="527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Por Lei / </a:t>
          </a:r>
          <a:r>
            <a:rPr lang="en-US" sz="2400" kern="1200" dirty="0" err="1" smtClean="0">
              <a:latin typeface="Arial"/>
              <a:cs typeface="Arial"/>
            </a:rPr>
            <a:t>Edital</a:t>
          </a:r>
          <a:endParaRPr lang="en-US" sz="2400" kern="1200" dirty="0">
            <a:latin typeface="Arial"/>
            <a:cs typeface="Arial"/>
          </a:endParaRPr>
        </a:p>
      </dsp:txBody>
      <dsp:txXfrm>
        <a:off x="2604656" y="522859"/>
        <a:ext cx="2891191" cy="496609"/>
      </dsp:txXfrm>
    </dsp:sp>
    <dsp:sp modelId="{7DF84298-1C7D-7444-8096-831C41A34A30}">
      <dsp:nvSpPr>
        <dsp:cNvPr id="0" name=""/>
        <dsp:cNvSpPr/>
      </dsp:nvSpPr>
      <dsp:spPr>
        <a:xfrm rot="18813779">
          <a:off x="5393803" y="492737"/>
          <a:ext cx="755952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755952" y="45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2881" y="478377"/>
        <a:ext cx="37797" cy="37797"/>
      </dsp:txXfrm>
    </dsp:sp>
    <dsp:sp modelId="{9EBE63CB-6836-AA47-83EA-03EDCB7A5EC6}">
      <dsp:nvSpPr>
        <dsp:cNvPr id="0" name=""/>
        <dsp:cNvSpPr/>
      </dsp:nvSpPr>
      <dsp:spPr>
        <a:xfrm>
          <a:off x="6032263" y="0"/>
          <a:ext cx="2213445" cy="446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/>
              <a:cs typeface="Arial"/>
            </a:rPr>
            <a:t>Lei 8313/91</a:t>
          </a:r>
          <a:endParaRPr lang="en-US" sz="2300" kern="1200" dirty="0">
            <a:latin typeface="Arial"/>
            <a:cs typeface="Arial"/>
          </a:endParaRPr>
        </a:p>
      </dsp:txBody>
      <dsp:txXfrm>
        <a:off x="6045349" y="13086"/>
        <a:ext cx="2187273" cy="420603"/>
      </dsp:txXfrm>
    </dsp:sp>
    <dsp:sp modelId="{367B4944-D1FC-F346-96F5-A6C534D3EA0A}">
      <dsp:nvSpPr>
        <dsp:cNvPr id="0" name=""/>
        <dsp:cNvSpPr/>
      </dsp:nvSpPr>
      <dsp:spPr>
        <a:xfrm rot="21492257">
          <a:off x="5511168" y="758421"/>
          <a:ext cx="523655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23655" y="45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9904" y="749868"/>
        <a:ext cx="26182" cy="26182"/>
      </dsp:txXfrm>
    </dsp:sp>
    <dsp:sp modelId="{B09BE0E4-B989-E84A-B045-4E6772F600A4}">
      <dsp:nvSpPr>
        <dsp:cNvPr id="0" name=""/>
        <dsp:cNvSpPr/>
      </dsp:nvSpPr>
      <dsp:spPr>
        <a:xfrm>
          <a:off x="6034695" y="521145"/>
          <a:ext cx="2213445" cy="467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Lei 8685/93</a:t>
          </a:r>
          <a:endParaRPr lang="en-US" sz="2400" kern="1200" dirty="0">
            <a:latin typeface="Arial"/>
            <a:cs typeface="Arial"/>
          </a:endParaRPr>
        </a:p>
      </dsp:txBody>
      <dsp:txXfrm>
        <a:off x="6048379" y="534829"/>
        <a:ext cx="2186077" cy="439851"/>
      </dsp:txXfrm>
    </dsp:sp>
    <dsp:sp modelId="{41A0CE28-7C6B-D94D-A128-9ED7C786DB9E}">
      <dsp:nvSpPr>
        <dsp:cNvPr id="0" name=""/>
        <dsp:cNvSpPr/>
      </dsp:nvSpPr>
      <dsp:spPr>
        <a:xfrm rot="3136292">
          <a:off x="5346098" y="1103305"/>
          <a:ext cx="851363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851363" y="45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50496" y="1086560"/>
        <a:ext cx="42568" cy="42568"/>
      </dsp:txXfrm>
    </dsp:sp>
    <dsp:sp modelId="{DD597E83-8E08-5F40-A83B-D2065F2B4940}">
      <dsp:nvSpPr>
        <dsp:cNvPr id="0" name=""/>
        <dsp:cNvSpPr/>
      </dsp:nvSpPr>
      <dsp:spPr>
        <a:xfrm>
          <a:off x="6032263" y="1068462"/>
          <a:ext cx="2291424" cy="752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Inciso</a:t>
          </a:r>
          <a:r>
            <a:rPr lang="en-US" sz="2400" kern="1200" dirty="0" smtClean="0">
              <a:latin typeface="Arial"/>
              <a:cs typeface="Arial"/>
            </a:rPr>
            <a:t> X, Art. 39 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MP 2228-1/01</a:t>
          </a:r>
          <a:endParaRPr lang="en-US" sz="2400" kern="1200" dirty="0">
            <a:latin typeface="Arial"/>
            <a:cs typeface="Arial"/>
          </a:endParaRPr>
        </a:p>
      </dsp:txBody>
      <dsp:txXfrm>
        <a:off x="6054292" y="1090491"/>
        <a:ext cx="2247366" cy="708065"/>
      </dsp:txXfrm>
    </dsp:sp>
    <dsp:sp modelId="{59871E7F-9D9E-F747-98E8-F72B5D592720}">
      <dsp:nvSpPr>
        <dsp:cNvPr id="0" name=""/>
        <dsp:cNvSpPr/>
      </dsp:nvSpPr>
      <dsp:spPr>
        <a:xfrm rot="4441375">
          <a:off x="4825439" y="1676411"/>
          <a:ext cx="1892681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1892681" y="45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724463" y="1633632"/>
        <a:ext cx="94634" cy="94634"/>
      </dsp:txXfrm>
    </dsp:sp>
    <dsp:sp modelId="{C218205E-DE2F-0944-B104-282111D23D88}">
      <dsp:nvSpPr>
        <dsp:cNvPr id="0" name=""/>
        <dsp:cNvSpPr/>
      </dsp:nvSpPr>
      <dsp:spPr>
        <a:xfrm>
          <a:off x="6032263" y="1907204"/>
          <a:ext cx="2312114" cy="136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Art. 41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MP 2228-1/01 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FUNCINES</a:t>
          </a:r>
          <a:endParaRPr lang="en-US" sz="2400" kern="1200" dirty="0">
            <a:latin typeface="Arial"/>
            <a:cs typeface="Arial"/>
          </a:endParaRPr>
        </a:p>
      </dsp:txBody>
      <dsp:txXfrm>
        <a:off x="6072303" y="1947244"/>
        <a:ext cx="2232034" cy="1286982"/>
      </dsp:txXfrm>
    </dsp:sp>
    <dsp:sp modelId="{4DCD7868-E0B7-4343-9B39-6EC494651B19}">
      <dsp:nvSpPr>
        <dsp:cNvPr id="0" name=""/>
        <dsp:cNvSpPr/>
      </dsp:nvSpPr>
      <dsp:spPr>
        <a:xfrm rot="4772227">
          <a:off x="4337389" y="2177166"/>
          <a:ext cx="2868781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2868781" y="453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700060" y="2109985"/>
        <a:ext cx="143439" cy="143439"/>
      </dsp:txXfrm>
    </dsp:sp>
    <dsp:sp modelId="{C1929FEC-6CA4-A542-9A59-DC5407E1D1A0}">
      <dsp:nvSpPr>
        <dsp:cNvPr id="0" name=""/>
        <dsp:cNvSpPr/>
      </dsp:nvSpPr>
      <dsp:spPr>
        <a:xfrm>
          <a:off x="6032263" y="3383755"/>
          <a:ext cx="1665758" cy="41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Edital</a:t>
          </a:r>
          <a:endParaRPr lang="en-US" sz="2400" kern="1200" dirty="0">
            <a:latin typeface="Arial"/>
            <a:cs typeface="Arial"/>
          </a:endParaRPr>
        </a:p>
      </dsp:txBody>
      <dsp:txXfrm>
        <a:off x="6044476" y="3395968"/>
        <a:ext cx="1641332" cy="392553"/>
      </dsp:txXfrm>
    </dsp:sp>
    <dsp:sp modelId="{BD43DC36-5655-904E-97DB-8BA5ABA0CC7B}">
      <dsp:nvSpPr>
        <dsp:cNvPr id="0" name=""/>
        <dsp:cNvSpPr/>
      </dsp:nvSpPr>
      <dsp:spPr>
        <a:xfrm rot="18037306">
          <a:off x="1852929" y="1838196"/>
          <a:ext cx="975608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975608" y="45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6343" y="1818345"/>
        <a:ext cx="48780" cy="48780"/>
      </dsp:txXfrm>
    </dsp:sp>
    <dsp:sp modelId="{E13C9DA7-C863-C645-B798-7A22B1283123}">
      <dsp:nvSpPr>
        <dsp:cNvPr id="0" name=""/>
        <dsp:cNvSpPr/>
      </dsp:nvSpPr>
      <dsp:spPr>
        <a:xfrm>
          <a:off x="2589206" y="1159099"/>
          <a:ext cx="2922091" cy="527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Aplicação </a:t>
          </a:r>
          <a:r>
            <a:rPr lang="en-US" sz="2400" kern="1200" dirty="0" err="1" smtClean="0">
              <a:latin typeface="Arial"/>
              <a:cs typeface="Arial"/>
            </a:rPr>
            <a:t>Financeira</a:t>
          </a:r>
          <a:endParaRPr lang="en-US" sz="2400" kern="1200" dirty="0">
            <a:latin typeface="Arial"/>
            <a:cs typeface="Arial"/>
          </a:endParaRPr>
        </a:p>
      </dsp:txBody>
      <dsp:txXfrm>
        <a:off x="2604662" y="1174555"/>
        <a:ext cx="2891179" cy="496800"/>
      </dsp:txXfrm>
    </dsp:sp>
    <dsp:sp modelId="{A0D30097-53A6-6A4B-821B-FB94F1F6A909}">
      <dsp:nvSpPr>
        <dsp:cNvPr id="0" name=""/>
        <dsp:cNvSpPr/>
      </dsp:nvSpPr>
      <dsp:spPr>
        <a:xfrm rot="837593">
          <a:off x="2084700" y="2319742"/>
          <a:ext cx="512068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12068" y="45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7932" y="2311479"/>
        <a:ext cx="25603" cy="25603"/>
      </dsp:txXfrm>
    </dsp:sp>
    <dsp:sp modelId="{CDD6276F-10E2-8846-B44C-9FAC1E520266}">
      <dsp:nvSpPr>
        <dsp:cNvPr id="0" name=""/>
        <dsp:cNvSpPr/>
      </dsp:nvSpPr>
      <dsp:spPr>
        <a:xfrm>
          <a:off x="2589206" y="1865099"/>
          <a:ext cx="2922091" cy="1041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Depósitos</a:t>
          </a:r>
          <a:r>
            <a:rPr lang="en-US" sz="2400" kern="1200" dirty="0" smtClean="0">
              <a:latin typeface="Arial"/>
              <a:cs typeface="Arial"/>
            </a:rPr>
            <a:t> p/ </a:t>
          </a:r>
          <a:r>
            <a:rPr lang="en-US" sz="2400" kern="1200" dirty="0" err="1" smtClean="0">
              <a:latin typeface="Arial"/>
              <a:cs typeface="Arial"/>
            </a:rPr>
            <a:t>pagamento</a:t>
          </a:r>
          <a:r>
            <a:rPr lang="en-US" sz="2400" kern="1200" dirty="0" smtClean="0">
              <a:latin typeface="Arial"/>
              <a:cs typeface="Arial"/>
            </a:rPr>
            <a:t> de </a:t>
          </a:r>
          <a:r>
            <a:rPr lang="en-US" sz="2400" kern="1200" dirty="0" err="1" smtClean="0">
              <a:latin typeface="Arial"/>
              <a:cs typeface="Arial"/>
            </a:rPr>
            <a:t>despesas</a:t>
          </a:r>
          <a:r>
            <a:rPr lang="en-US" sz="2400" kern="1200" dirty="0" smtClean="0">
              <a:latin typeface="Arial"/>
              <a:cs typeface="Arial"/>
            </a:rPr>
            <a:t> do </a:t>
          </a:r>
          <a:r>
            <a:rPr lang="en-US" sz="2400" kern="1200" dirty="0" err="1" smtClean="0">
              <a:latin typeface="Arial"/>
              <a:cs typeface="Arial"/>
            </a:rPr>
            <a:t>projeto</a:t>
          </a:r>
          <a:endParaRPr lang="en-US" sz="2400" kern="1200" dirty="0">
            <a:latin typeface="Arial"/>
            <a:cs typeface="Arial"/>
          </a:endParaRPr>
        </a:p>
      </dsp:txBody>
      <dsp:txXfrm>
        <a:off x="2619722" y="1895615"/>
        <a:ext cx="2861059" cy="980862"/>
      </dsp:txXfrm>
    </dsp:sp>
    <dsp:sp modelId="{3F88340C-D69F-5A4D-895D-80F04D3ED018}">
      <dsp:nvSpPr>
        <dsp:cNvPr id="0" name=""/>
        <dsp:cNvSpPr/>
      </dsp:nvSpPr>
      <dsp:spPr>
        <a:xfrm rot="4228027">
          <a:off x="1585888" y="2974914"/>
          <a:ext cx="1521435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1521435" y="453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8570" y="2941416"/>
        <a:ext cx="76071" cy="76071"/>
      </dsp:txXfrm>
    </dsp:sp>
    <dsp:sp modelId="{8A803215-1E31-BE4E-BD5E-3D2DF57D8617}">
      <dsp:nvSpPr>
        <dsp:cNvPr id="0" name=""/>
        <dsp:cNvSpPr/>
      </dsp:nvSpPr>
      <dsp:spPr>
        <a:xfrm>
          <a:off x="2600950" y="3082540"/>
          <a:ext cx="3016604" cy="122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rial"/>
              <a:cs typeface="Arial"/>
            </a:rPr>
            <a:t>Pagamentos</a:t>
          </a:r>
          <a:r>
            <a:rPr lang="en-US" sz="2300" kern="1200" dirty="0" smtClean="0">
              <a:latin typeface="Arial"/>
              <a:cs typeface="Arial"/>
            </a:rPr>
            <a:t> </a:t>
          </a:r>
          <a:r>
            <a:rPr lang="en-US" sz="2300" kern="1200" dirty="0" err="1" smtClean="0">
              <a:latin typeface="Arial"/>
              <a:cs typeface="Arial"/>
            </a:rPr>
            <a:t>exclusivos</a:t>
          </a:r>
          <a:r>
            <a:rPr lang="en-US" sz="2300" kern="1200" dirty="0" smtClean="0">
              <a:latin typeface="Arial"/>
              <a:cs typeface="Arial"/>
            </a:rPr>
            <a:t> e </a:t>
          </a:r>
          <a:r>
            <a:rPr lang="en-US" sz="2300" kern="1200" dirty="0" err="1" smtClean="0">
              <a:latin typeface="Arial"/>
              <a:cs typeface="Arial"/>
            </a:rPr>
            <a:t>nominais</a:t>
          </a:r>
          <a:r>
            <a:rPr lang="en-US" sz="2300" kern="1200" dirty="0" smtClean="0">
              <a:latin typeface="Arial"/>
              <a:cs typeface="Arial"/>
            </a:rPr>
            <a:t> </a:t>
          </a:r>
          <a:r>
            <a:rPr lang="en-US" sz="2300" kern="1200" dirty="0" err="1" smtClean="0">
              <a:latin typeface="Arial"/>
              <a:cs typeface="Arial"/>
            </a:rPr>
            <a:t>aos</a:t>
          </a:r>
          <a:r>
            <a:rPr lang="en-US" sz="2300" kern="1200" dirty="0" smtClean="0">
              <a:latin typeface="Arial"/>
              <a:cs typeface="Arial"/>
            </a:rPr>
            <a:t> </a:t>
          </a:r>
          <a:r>
            <a:rPr lang="en-US" sz="2300" kern="1200" dirty="0" err="1" smtClean="0">
              <a:latin typeface="Arial"/>
              <a:cs typeface="Arial"/>
            </a:rPr>
            <a:t>fornecedores</a:t>
          </a:r>
          <a:endParaRPr lang="en-US" sz="2300" kern="1200" dirty="0">
            <a:latin typeface="Arial"/>
            <a:cs typeface="Arial"/>
          </a:endParaRPr>
        </a:p>
      </dsp:txBody>
      <dsp:txXfrm>
        <a:off x="2636908" y="3118498"/>
        <a:ext cx="2944688" cy="1155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C03E0-5FA8-4634-9D94-9DFCEC4D50AB}">
      <dsp:nvSpPr>
        <dsp:cNvPr id="0" name=""/>
        <dsp:cNvSpPr/>
      </dsp:nvSpPr>
      <dsp:spPr>
        <a:xfrm rot="16200000">
          <a:off x="-1064523" y="2051500"/>
          <a:ext cx="5373401" cy="2188893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4B8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91440" tIns="152400" rIns="137160" bIns="1524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4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34603" y="566118"/>
        <a:ext cx="2082021" cy="5159657"/>
      </dsp:txXfrm>
    </dsp:sp>
    <dsp:sp modelId="{F65D2425-C6CD-4473-AC26-5261B6EE281B}">
      <dsp:nvSpPr>
        <dsp:cNvPr id="0" name=""/>
        <dsp:cNvSpPr/>
      </dsp:nvSpPr>
      <dsp:spPr>
        <a:xfrm rot="5400000">
          <a:off x="1331061" y="2051500"/>
          <a:ext cx="5373401" cy="2188893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rgbClr val="4B8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137160" tIns="152400" rIns="91440" bIns="15240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  <a:endParaRPr lang="pt-BR" sz="24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23315" y="566118"/>
        <a:ext cx="2082021" cy="5159657"/>
      </dsp:txXfrm>
    </dsp:sp>
    <dsp:sp modelId="{52A3180D-CF41-416D-8F3E-DEF71B70F33E}">
      <dsp:nvSpPr>
        <dsp:cNvPr id="0" name=""/>
        <dsp:cNvSpPr/>
      </dsp:nvSpPr>
      <dsp:spPr>
        <a:xfrm>
          <a:off x="1607838" y="-216027"/>
          <a:ext cx="2328388" cy="143589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A44CE-0B11-49BC-BAE0-5C0F61D5945F}">
      <dsp:nvSpPr>
        <dsp:cNvPr id="0" name=""/>
        <dsp:cNvSpPr/>
      </dsp:nvSpPr>
      <dsp:spPr>
        <a:xfrm rot="10800000">
          <a:off x="1823860" y="4989953"/>
          <a:ext cx="2184390" cy="16347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6E001-ECF5-C747-AD35-C825ACBD65BB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/>
              <a:cs typeface="Arial"/>
            </a:rPr>
            <a:t>DESPESA</a:t>
          </a:r>
          <a:endParaRPr lang="en-US" sz="2500" kern="1200" dirty="0">
            <a:latin typeface="Arial"/>
            <a:cs typeface="Arial"/>
          </a:endParaRPr>
        </a:p>
      </dsp:txBody>
      <dsp:txXfrm>
        <a:off x="3333042" y="2637492"/>
        <a:ext cx="1563514" cy="1563514"/>
      </dsp:txXfrm>
    </dsp:sp>
    <dsp:sp modelId="{B10E1668-A183-CE4F-9970-678B1865743E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878091-ED0C-564E-B25B-F19BB2504EB0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realizada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após</a:t>
          </a:r>
          <a:r>
            <a:rPr lang="en-US" sz="2400" kern="1200" dirty="0" smtClean="0">
              <a:latin typeface="Arial"/>
              <a:cs typeface="Arial"/>
            </a:rPr>
            <a:t> a </a:t>
          </a:r>
          <a:r>
            <a:rPr lang="en-US" sz="2400" kern="1200" dirty="0" err="1" smtClean="0">
              <a:latin typeface="Arial"/>
              <a:cs typeface="Arial"/>
            </a:rPr>
            <a:t>aprovação</a:t>
          </a:r>
          <a:r>
            <a:rPr lang="en-US" sz="2400" kern="1200" dirty="0" smtClean="0">
              <a:latin typeface="Arial"/>
              <a:cs typeface="Arial"/>
            </a:rPr>
            <a:t> do </a:t>
          </a:r>
          <a:r>
            <a:rPr lang="en-US" sz="2400" kern="1200" dirty="0" err="1" smtClean="0">
              <a:latin typeface="Arial"/>
              <a:cs typeface="Arial"/>
            </a:rPr>
            <a:t>projeto</a:t>
          </a:r>
          <a:endParaRPr lang="en-US" sz="2400" kern="1200" dirty="0">
            <a:latin typeface="Arial"/>
            <a:cs typeface="Arial"/>
          </a:endParaRPr>
        </a:p>
      </dsp:txBody>
      <dsp:txXfrm>
        <a:off x="366278" y="1892057"/>
        <a:ext cx="2002147" cy="1582030"/>
      </dsp:txXfrm>
    </dsp:sp>
    <dsp:sp modelId="{6BE8243A-F44E-2745-A45B-4E37AF63701F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F73C0-5FF9-0444-98CC-513F0EB01CFC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pagamento</a:t>
          </a:r>
          <a:r>
            <a:rPr lang="en-US" sz="2400" kern="1200" dirty="0" smtClean="0">
              <a:latin typeface="Arial"/>
              <a:cs typeface="Arial"/>
            </a:rPr>
            <a:t> nominal ao </a:t>
          </a:r>
          <a:r>
            <a:rPr lang="en-US" sz="2400" kern="1200" dirty="0" err="1" smtClean="0">
              <a:latin typeface="Arial"/>
              <a:cs typeface="Arial"/>
            </a:rPr>
            <a:t>fornecedor</a:t>
          </a:r>
          <a:endParaRPr lang="en-US" sz="2400" kern="1200" dirty="0">
            <a:latin typeface="Arial"/>
            <a:cs typeface="Arial"/>
          </a:endParaRPr>
        </a:p>
      </dsp:txBody>
      <dsp:txXfrm>
        <a:off x="1911644" y="50361"/>
        <a:ext cx="2002147" cy="1582030"/>
      </dsp:txXfrm>
    </dsp:sp>
    <dsp:sp modelId="{41B38E93-1244-444A-9B44-2D82BB537C66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72A15-68A4-5D4C-A53B-E6EF1D50611C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/>
              <a:cs typeface="Arial"/>
            </a:rPr>
            <a:t>documento</a:t>
          </a:r>
          <a:r>
            <a:rPr lang="en-US" sz="2400" kern="1200" dirty="0" smtClean="0">
              <a:latin typeface="Arial"/>
              <a:cs typeface="Arial"/>
            </a:rPr>
            <a:t> fiscal </a:t>
          </a:r>
          <a:r>
            <a:rPr lang="en-US" sz="2400" kern="1200" dirty="0" err="1" smtClean="0">
              <a:latin typeface="Arial"/>
              <a:cs typeface="Arial"/>
            </a:rPr>
            <a:t>hábil</a:t>
          </a:r>
          <a:endParaRPr lang="en-US" sz="2400" kern="1200" dirty="0">
            <a:latin typeface="Arial"/>
            <a:cs typeface="Arial"/>
          </a:endParaRPr>
        </a:p>
      </dsp:txBody>
      <dsp:txXfrm>
        <a:off x="4315808" y="50361"/>
        <a:ext cx="2002147" cy="1582030"/>
      </dsp:txXfrm>
    </dsp:sp>
    <dsp:sp modelId="{E26A6C09-780B-B94E-8C7C-3A753E2881B7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5C827-85C3-8E40-97BF-5BD6293D7070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Item </a:t>
          </a:r>
          <a:r>
            <a:rPr lang="en-US" sz="2400" kern="1200" dirty="0" err="1" smtClean="0">
              <a:latin typeface="Arial"/>
              <a:cs typeface="Arial"/>
            </a:rPr>
            <a:t>orçamentário</a:t>
          </a:r>
          <a:r>
            <a:rPr lang="en-US" sz="2400" kern="1200" dirty="0" smtClean="0">
              <a:latin typeface="Arial"/>
              <a:cs typeface="Arial"/>
            </a:rPr>
            <a:t> </a:t>
          </a:r>
          <a:r>
            <a:rPr lang="en-US" sz="2400" kern="1200" dirty="0" err="1" smtClean="0">
              <a:latin typeface="Arial"/>
              <a:cs typeface="Arial"/>
            </a:rPr>
            <a:t>aprovado</a:t>
          </a:r>
          <a:endParaRPr lang="en-US" sz="2400" kern="1200" dirty="0">
            <a:latin typeface="Arial"/>
            <a:cs typeface="Arial"/>
          </a:endParaRPr>
        </a:p>
      </dsp:txBody>
      <dsp:txXfrm>
        <a:off x="5861174" y="1892057"/>
        <a:ext cx="2002147" cy="158203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323"/>
          <a:ext cx="8229600" cy="868039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EXECUÇÃO DE DESPESAS</a:t>
          </a:r>
          <a:b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</a:br>
          <a:r>
            <a:rPr lang="pt-BR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rPr>
            <a:t>DOCUMENTOS FISCAIS</a:t>
          </a:r>
          <a:endParaRPr lang="pt-BR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/>
            <a:cs typeface="Arial"/>
          </a:endParaRPr>
        </a:p>
      </dsp:txBody>
      <dsp:txXfrm>
        <a:off x="42374" y="42697"/>
        <a:ext cx="8144852" cy="7832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04562-36DC-1842-8EAE-CB0FFAB8B0E5}">
      <dsp:nvSpPr>
        <dsp:cNvPr id="0" name=""/>
        <dsp:cNvSpPr/>
      </dsp:nvSpPr>
      <dsp:spPr>
        <a:xfrm>
          <a:off x="0" y="10959"/>
          <a:ext cx="8435280" cy="4687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1291336" rIns="654671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Dispõe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sobre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emissão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documentos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fiscais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o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arbitramento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receita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mínima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efeitos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tributários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dá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outras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providências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altLang="ja-JP" sz="1800" i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ja-JP" sz="1800" i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Art. 1º 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emissão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nota fiscal,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recibo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documento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equivalente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relativo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à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venda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mercadorias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prestação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serviços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operações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alienação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bens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móveis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deverá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efetuada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efeito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legislação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do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imposto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sobre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renda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proventos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qualquer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natureza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no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momento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efetivação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operação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altLang="ja-JP" sz="1800" i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Parágrafo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1º O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disposto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neste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artigo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também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alcança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:</a:t>
          </a:r>
          <a:endParaRPr lang="pt-BR" sz="1800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a) a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locação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de bens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móveis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imóveis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;</a:t>
          </a:r>
          <a:endParaRPr lang="pt-BR" sz="1800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b)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quaisquer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outras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transações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realizadas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com bens e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serviços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,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praticadas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por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pessoas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físicas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ou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jurídicas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.</a:t>
          </a:r>
          <a:endParaRPr lang="pt-BR" sz="1800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ja-JP" sz="1400" i="1" kern="1200" dirty="0">
            <a:latin typeface="Arial"/>
            <a:cs typeface="Arial"/>
          </a:endParaRPr>
        </a:p>
      </dsp:txBody>
      <dsp:txXfrm>
        <a:off x="0" y="10959"/>
        <a:ext cx="8435280" cy="4687200"/>
      </dsp:txXfrm>
    </dsp:sp>
    <dsp:sp modelId="{897E482D-E8A7-224B-AAB9-6BE05E4167B7}">
      <dsp:nvSpPr>
        <dsp:cNvPr id="0" name=""/>
        <dsp:cNvSpPr/>
      </dsp:nvSpPr>
      <dsp:spPr>
        <a:xfrm>
          <a:off x="970124" y="98335"/>
          <a:ext cx="6495165" cy="792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400" kern="1200" dirty="0" smtClean="0">
              <a:latin typeface="Arial"/>
              <a:cs typeface="Arial"/>
            </a:rPr>
            <a:t>                  LEI nº 8846, de 21/01/1994      </a:t>
          </a:r>
          <a:endParaRPr lang="en-US" sz="2400" kern="1200" dirty="0">
            <a:latin typeface="Arial"/>
            <a:cs typeface="Arial"/>
          </a:endParaRPr>
        </a:p>
      </dsp:txBody>
      <dsp:txXfrm>
        <a:off x="1008796" y="137007"/>
        <a:ext cx="6417821" cy="71485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E1C5A-59E7-FA40-AA6C-9AD7EAE31AEF}">
      <dsp:nvSpPr>
        <dsp:cNvPr id="0" name=""/>
        <dsp:cNvSpPr/>
      </dsp:nvSpPr>
      <dsp:spPr>
        <a:xfrm>
          <a:off x="2530624" y="1836467"/>
          <a:ext cx="3230014" cy="1331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DOCUMENTOS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FISCAIS</a:t>
          </a:r>
          <a:endParaRPr lang="en-US" sz="2400" kern="1200" dirty="0">
            <a:latin typeface="Arial"/>
            <a:cs typeface="Arial"/>
          </a:endParaRPr>
        </a:p>
      </dsp:txBody>
      <dsp:txXfrm>
        <a:off x="3003649" y="2031515"/>
        <a:ext cx="2283964" cy="941778"/>
      </dsp:txXfrm>
    </dsp:sp>
    <dsp:sp modelId="{2F11E1A5-534E-0644-AEB9-BA620132753B}">
      <dsp:nvSpPr>
        <dsp:cNvPr id="0" name=""/>
        <dsp:cNvSpPr/>
      </dsp:nvSpPr>
      <dsp:spPr>
        <a:xfrm rot="16147498">
          <a:off x="4000439" y="1374154"/>
          <a:ext cx="262700" cy="443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40446" y="1502337"/>
        <a:ext cx="183890" cy="266348"/>
      </dsp:txXfrm>
    </dsp:sp>
    <dsp:sp modelId="{C74DBAA7-EE2F-F547-9A37-9EA430E91FF1}">
      <dsp:nvSpPr>
        <dsp:cNvPr id="0" name=""/>
        <dsp:cNvSpPr/>
      </dsp:nvSpPr>
      <dsp:spPr>
        <a:xfrm>
          <a:off x="3068992" y="9032"/>
          <a:ext cx="2097457" cy="1331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NOTA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FISCAL</a:t>
          </a:r>
          <a:endParaRPr lang="en-US" sz="2400" kern="1200" dirty="0">
            <a:latin typeface="Arial"/>
            <a:cs typeface="Arial"/>
          </a:endParaRPr>
        </a:p>
      </dsp:txBody>
      <dsp:txXfrm>
        <a:off x="3376157" y="204080"/>
        <a:ext cx="1483127" cy="941778"/>
      </dsp:txXfrm>
    </dsp:sp>
    <dsp:sp modelId="{B56026FE-CF84-2A4B-8022-C34DCBCDF1DB}">
      <dsp:nvSpPr>
        <dsp:cNvPr id="0" name=""/>
        <dsp:cNvSpPr/>
      </dsp:nvSpPr>
      <dsp:spPr>
        <a:xfrm rot="21599992">
          <a:off x="5855935" y="2280442"/>
          <a:ext cx="229578" cy="443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55935" y="2369225"/>
        <a:ext cx="160705" cy="266348"/>
      </dsp:txXfrm>
    </dsp:sp>
    <dsp:sp modelId="{356BF64B-4A4D-C542-B59A-4795FEFC9612}">
      <dsp:nvSpPr>
        <dsp:cNvPr id="0" name=""/>
        <dsp:cNvSpPr/>
      </dsp:nvSpPr>
      <dsp:spPr>
        <a:xfrm>
          <a:off x="6193806" y="1836459"/>
          <a:ext cx="2097457" cy="1331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RECIBO</a:t>
          </a:r>
          <a:endParaRPr lang="en-US" sz="2400" kern="1200" dirty="0">
            <a:latin typeface="Arial"/>
            <a:cs typeface="Arial"/>
          </a:endParaRPr>
        </a:p>
      </dsp:txBody>
      <dsp:txXfrm>
        <a:off x="6500971" y="2031507"/>
        <a:ext cx="1483127" cy="941778"/>
      </dsp:txXfrm>
    </dsp:sp>
    <dsp:sp modelId="{6B88158E-E667-7449-B67D-EB077781DF1B}">
      <dsp:nvSpPr>
        <dsp:cNvPr id="0" name=""/>
        <dsp:cNvSpPr/>
      </dsp:nvSpPr>
      <dsp:spPr>
        <a:xfrm rot="5452999">
          <a:off x="4005244" y="3177953"/>
          <a:ext cx="253100" cy="443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43794" y="3228776"/>
        <a:ext cx="177170" cy="266348"/>
      </dsp:txXfrm>
    </dsp:sp>
    <dsp:sp modelId="{12DD1807-40DF-1F41-9EE0-EF7E9745102C}">
      <dsp:nvSpPr>
        <dsp:cNvPr id="0" name=""/>
        <dsp:cNvSpPr/>
      </dsp:nvSpPr>
      <dsp:spPr>
        <a:xfrm>
          <a:off x="3069007" y="3645787"/>
          <a:ext cx="2097457" cy="1331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OUTROS</a:t>
          </a:r>
          <a:endParaRPr lang="en-US" sz="2400" kern="1200" dirty="0">
            <a:latin typeface="Arial"/>
            <a:cs typeface="Arial"/>
          </a:endParaRPr>
        </a:p>
      </dsp:txBody>
      <dsp:txXfrm>
        <a:off x="3376172" y="3840835"/>
        <a:ext cx="1483127" cy="941778"/>
      </dsp:txXfrm>
    </dsp:sp>
    <dsp:sp modelId="{954F3AF0-D573-8241-8AD9-D8C6A4CBE4CF}">
      <dsp:nvSpPr>
        <dsp:cNvPr id="0" name=""/>
        <dsp:cNvSpPr/>
      </dsp:nvSpPr>
      <dsp:spPr>
        <a:xfrm rot="10799995">
          <a:off x="2213505" y="2280449"/>
          <a:ext cx="224097" cy="4439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80734" y="2369232"/>
        <a:ext cx="156868" cy="266348"/>
      </dsp:txXfrm>
    </dsp:sp>
    <dsp:sp modelId="{DC14A6C1-68E9-BF4B-9203-AD18EA35049B}">
      <dsp:nvSpPr>
        <dsp:cNvPr id="0" name=""/>
        <dsp:cNvSpPr/>
      </dsp:nvSpPr>
      <dsp:spPr>
        <a:xfrm>
          <a:off x="10341" y="1836471"/>
          <a:ext cx="2097457" cy="13318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CUPOM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FISCAL</a:t>
          </a:r>
          <a:endParaRPr lang="en-US" sz="2400" kern="1200" dirty="0">
            <a:latin typeface="Arial"/>
            <a:cs typeface="Arial"/>
          </a:endParaRPr>
        </a:p>
      </dsp:txBody>
      <dsp:txXfrm>
        <a:off x="317506" y="2031519"/>
        <a:ext cx="1483127" cy="9417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06E96-4B4F-48F0-B492-A63E48AC605C}">
      <dsp:nvSpPr>
        <dsp:cNvPr id="0" name=""/>
        <dsp:cNvSpPr/>
      </dsp:nvSpPr>
      <dsp:spPr>
        <a:xfrm>
          <a:off x="1083859" y="2032000"/>
          <a:ext cx="1082599" cy="76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299" y="0"/>
              </a:lnTo>
              <a:lnTo>
                <a:pt x="541299" y="766048"/>
              </a:lnTo>
              <a:lnTo>
                <a:pt x="1082599" y="766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592003" y="2381868"/>
        <a:ext cx="66310" cy="66310"/>
      </dsp:txXfrm>
    </dsp:sp>
    <dsp:sp modelId="{25642254-5E01-47A5-B810-B12C087F3133}">
      <dsp:nvSpPr>
        <dsp:cNvPr id="0" name=""/>
        <dsp:cNvSpPr/>
      </dsp:nvSpPr>
      <dsp:spPr>
        <a:xfrm>
          <a:off x="1083859" y="1058665"/>
          <a:ext cx="1082599" cy="973334"/>
        </a:xfrm>
        <a:custGeom>
          <a:avLst/>
          <a:gdLst/>
          <a:ahLst/>
          <a:cxnLst/>
          <a:rect l="0" t="0" r="0" b="0"/>
          <a:pathLst>
            <a:path>
              <a:moveTo>
                <a:pt x="0" y="973334"/>
              </a:moveTo>
              <a:lnTo>
                <a:pt x="541299" y="973334"/>
              </a:lnTo>
              <a:lnTo>
                <a:pt x="541299" y="0"/>
              </a:lnTo>
              <a:lnTo>
                <a:pt x="10825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588763" y="1508937"/>
        <a:ext cx="72790" cy="72790"/>
      </dsp:txXfrm>
    </dsp:sp>
    <dsp:sp modelId="{D202AAC5-722F-4643-8BEA-E7AE1DC8A873}">
      <dsp:nvSpPr>
        <dsp:cNvPr id="0" name=""/>
        <dsp:cNvSpPr/>
      </dsp:nvSpPr>
      <dsp:spPr>
        <a:xfrm rot="16200000">
          <a:off x="-133422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PROJETO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334220" y="1645920"/>
        <a:ext cx="4064000" cy="772160"/>
      </dsp:txXfrm>
    </dsp:sp>
    <dsp:sp modelId="{943801AD-A606-4C51-9CC4-01AC3B83E306}">
      <dsp:nvSpPr>
        <dsp:cNvPr id="0" name=""/>
        <dsp:cNvSpPr/>
      </dsp:nvSpPr>
      <dsp:spPr>
        <a:xfrm>
          <a:off x="2166458" y="389136"/>
          <a:ext cx="3041779" cy="133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DESENHO DE PRODUÇÃO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6458" y="389136"/>
        <a:ext cx="3041779" cy="1339056"/>
      </dsp:txXfrm>
    </dsp:sp>
    <dsp:sp modelId="{E47FA9B8-B981-4580-9C51-47CC989D1D97}">
      <dsp:nvSpPr>
        <dsp:cNvPr id="0" name=""/>
        <dsp:cNvSpPr/>
      </dsp:nvSpPr>
      <dsp:spPr>
        <a:xfrm>
          <a:off x="2166458" y="2128520"/>
          <a:ext cx="3041779" cy="1339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DESENHO DO NEGÓCIO</a:t>
          </a:r>
          <a:endParaRPr lang="pt-BR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6458" y="2128520"/>
        <a:ext cx="3041779" cy="133905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E6524-708F-B945-99E3-EAA358F5C456}">
      <dsp:nvSpPr>
        <dsp:cNvPr id="0" name=""/>
        <dsp:cNvSpPr/>
      </dsp:nvSpPr>
      <dsp:spPr>
        <a:xfrm>
          <a:off x="1577517" y="409790"/>
          <a:ext cx="3793045" cy="3793045"/>
        </a:xfrm>
        <a:prstGeom prst="blockArc">
          <a:avLst>
            <a:gd name="adj1" fmla="val 11574606"/>
            <a:gd name="adj2" fmla="val 17632791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80EA0-424B-1D49-93CB-6374CEBFE5F3}">
      <dsp:nvSpPr>
        <dsp:cNvPr id="0" name=""/>
        <dsp:cNvSpPr/>
      </dsp:nvSpPr>
      <dsp:spPr>
        <a:xfrm>
          <a:off x="1601138" y="288205"/>
          <a:ext cx="3793045" cy="3793045"/>
        </a:xfrm>
        <a:prstGeom prst="blockArc">
          <a:avLst>
            <a:gd name="adj1" fmla="val 7236861"/>
            <a:gd name="adj2" fmla="val 11344722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EDBE8-24AC-3E48-B6A1-7DEA1F726607}">
      <dsp:nvSpPr>
        <dsp:cNvPr id="0" name=""/>
        <dsp:cNvSpPr/>
      </dsp:nvSpPr>
      <dsp:spPr>
        <a:xfrm>
          <a:off x="2266980" y="964819"/>
          <a:ext cx="3793045" cy="3793045"/>
        </a:xfrm>
        <a:prstGeom prst="blockArc">
          <a:avLst>
            <a:gd name="adj1" fmla="val 1781699"/>
            <a:gd name="adj2" fmla="val 9018307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C4EDA-DAFB-9B41-B275-5FB0588BC2D8}">
      <dsp:nvSpPr>
        <dsp:cNvPr id="0" name=""/>
        <dsp:cNvSpPr/>
      </dsp:nvSpPr>
      <dsp:spPr>
        <a:xfrm>
          <a:off x="3135279" y="184625"/>
          <a:ext cx="3793045" cy="3793045"/>
        </a:xfrm>
        <a:prstGeom prst="blockArc">
          <a:avLst>
            <a:gd name="adj1" fmla="val 21249175"/>
            <a:gd name="adj2" fmla="val 3985419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45F53-3C8A-AA49-A9FF-9D151BF23B48}">
      <dsp:nvSpPr>
        <dsp:cNvPr id="0" name=""/>
        <dsp:cNvSpPr/>
      </dsp:nvSpPr>
      <dsp:spPr>
        <a:xfrm>
          <a:off x="3163591" y="368955"/>
          <a:ext cx="3793045" cy="3793045"/>
        </a:xfrm>
        <a:prstGeom prst="blockArc">
          <a:avLst>
            <a:gd name="adj1" fmla="val 14590232"/>
            <a:gd name="adj2" fmla="val 20902961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52D68-0C3E-D642-910A-3C951433E3BB}">
      <dsp:nvSpPr>
        <dsp:cNvPr id="0" name=""/>
        <dsp:cNvSpPr/>
      </dsp:nvSpPr>
      <dsp:spPr>
        <a:xfrm>
          <a:off x="3145337" y="1728176"/>
          <a:ext cx="2157305" cy="1403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RECIBO</a:t>
          </a:r>
          <a:endParaRPr lang="en-US" sz="2400" kern="1200" dirty="0">
            <a:latin typeface="Arial"/>
            <a:cs typeface="Arial"/>
          </a:endParaRPr>
        </a:p>
      </dsp:txBody>
      <dsp:txXfrm>
        <a:off x="3461267" y="1933658"/>
        <a:ext cx="1525445" cy="992156"/>
      </dsp:txXfrm>
    </dsp:sp>
    <dsp:sp modelId="{973FE315-32BA-BB4A-A471-605EA3EC9F03}">
      <dsp:nvSpPr>
        <dsp:cNvPr id="0" name=""/>
        <dsp:cNvSpPr/>
      </dsp:nvSpPr>
      <dsp:spPr>
        <a:xfrm>
          <a:off x="2794745" y="1641"/>
          <a:ext cx="2858489" cy="1221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RPA</a:t>
          </a:r>
          <a:endParaRPr lang="en-US" sz="2400" kern="1200" dirty="0">
            <a:latin typeface="Arial"/>
            <a:cs typeface="Arial"/>
          </a:endParaRPr>
        </a:p>
      </dsp:txBody>
      <dsp:txXfrm>
        <a:off x="3213361" y="180512"/>
        <a:ext cx="2021257" cy="863667"/>
      </dsp:txXfrm>
    </dsp:sp>
    <dsp:sp modelId="{6A5B7FA6-B0EE-794C-A497-3DE37A0199B9}">
      <dsp:nvSpPr>
        <dsp:cNvPr id="0" name=""/>
        <dsp:cNvSpPr/>
      </dsp:nvSpPr>
      <dsp:spPr>
        <a:xfrm>
          <a:off x="5445470" y="1281717"/>
          <a:ext cx="2858489" cy="1221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RPS</a:t>
          </a:r>
          <a:endParaRPr lang="en-US" sz="2400" kern="1200" dirty="0">
            <a:latin typeface="Arial"/>
            <a:cs typeface="Arial"/>
          </a:endParaRPr>
        </a:p>
      </dsp:txBody>
      <dsp:txXfrm>
        <a:off x="5864086" y="1460588"/>
        <a:ext cx="2021257" cy="863667"/>
      </dsp:txXfrm>
    </dsp:sp>
    <dsp:sp modelId="{D79B6CCD-2CFD-B946-9583-F88E559691DA}">
      <dsp:nvSpPr>
        <dsp:cNvPr id="0" name=""/>
        <dsp:cNvSpPr/>
      </dsp:nvSpPr>
      <dsp:spPr>
        <a:xfrm>
          <a:off x="4343523" y="3168359"/>
          <a:ext cx="2858489" cy="1221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PERDIEM</a:t>
          </a:r>
          <a:endParaRPr lang="en-US" sz="2400" kern="1200" dirty="0">
            <a:latin typeface="Arial"/>
            <a:cs typeface="Arial"/>
          </a:endParaRPr>
        </a:p>
      </dsp:txBody>
      <dsp:txXfrm>
        <a:off x="4762139" y="3347230"/>
        <a:ext cx="2021257" cy="863667"/>
      </dsp:txXfrm>
    </dsp:sp>
    <dsp:sp modelId="{6C252A86-B0B6-424F-9C9B-E8C05E16FD4D}">
      <dsp:nvSpPr>
        <dsp:cNvPr id="0" name=""/>
        <dsp:cNvSpPr/>
      </dsp:nvSpPr>
      <dsp:spPr>
        <a:xfrm>
          <a:off x="1124991" y="3168356"/>
          <a:ext cx="2858489" cy="1221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REEMBOLSO</a:t>
          </a:r>
          <a:endParaRPr lang="en-US" sz="2400" kern="1200" dirty="0">
            <a:latin typeface="Arial"/>
            <a:cs typeface="Arial"/>
          </a:endParaRPr>
        </a:p>
      </dsp:txBody>
      <dsp:txXfrm>
        <a:off x="1543607" y="3347227"/>
        <a:ext cx="2021257" cy="863667"/>
      </dsp:txXfrm>
    </dsp:sp>
    <dsp:sp modelId="{FB2D433F-8A15-664B-9C90-6390AE99A659}">
      <dsp:nvSpPr>
        <dsp:cNvPr id="0" name=""/>
        <dsp:cNvSpPr/>
      </dsp:nvSpPr>
      <dsp:spPr>
        <a:xfrm>
          <a:off x="239072" y="1281707"/>
          <a:ext cx="2858489" cy="12214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LOCAÇÃO</a:t>
          </a:r>
          <a:endParaRPr lang="en-US" sz="2400" kern="1200" dirty="0">
            <a:latin typeface="Arial"/>
            <a:cs typeface="Arial"/>
          </a:endParaRPr>
        </a:p>
      </dsp:txBody>
      <dsp:txXfrm>
        <a:off x="657688" y="1460578"/>
        <a:ext cx="2021257" cy="8636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0EC45-175F-B549-B072-FC6F91D5F77F}">
      <dsp:nvSpPr>
        <dsp:cNvPr id="0" name=""/>
        <dsp:cNvSpPr/>
      </dsp:nvSpPr>
      <dsp:spPr>
        <a:xfrm>
          <a:off x="2586779" y="2690703"/>
          <a:ext cx="2813825" cy="19924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RECIBO DE REEMBOLSO</a:t>
          </a:r>
          <a:endParaRPr lang="en-US" sz="2400" kern="1200" dirty="0">
            <a:latin typeface="Arial"/>
            <a:cs typeface="Arial"/>
          </a:endParaRPr>
        </a:p>
      </dsp:txBody>
      <dsp:txXfrm>
        <a:off x="2998854" y="2982489"/>
        <a:ext cx="1989675" cy="1408869"/>
      </dsp:txXfrm>
    </dsp:sp>
    <dsp:sp modelId="{47EFFA67-81E8-CD48-A7E2-90903AAFBF43}">
      <dsp:nvSpPr>
        <dsp:cNvPr id="0" name=""/>
        <dsp:cNvSpPr/>
      </dsp:nvSpPr>
      <dsp:spPr>
        <a:xfrm rot="10800000">
          <a:off x="1064400" y="3403001"/>
          <a:ext cx="1438647" cy="5678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214CD-948A-0447-80E7-03175CD090C0}">
      <dsp:nvSpPr>
        <dsp:cNvPr id="0" name=""/>
        <dsp:cNvSpPr/>
      </dsp:nvSpPr>
      <dsp:spPr>
        <a:xfrm>
          <a:off x="-64694" y="2929796"/>
          <a:ext cx="2258190" cy="1514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ALUGUEL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CONDOMÍNIO</a:t>
          </a:r>
          <a:endParaRPr lang="en-US" sz="2400" kern="1200" dirty="0">
            <a:latin typeface="Arial"/>
            <a:cs typeface="Arial"/>
          </a:endParaRPr>
        </a:p>
      </dsp:txBody>
      <dsp:txXfrm>
        <a:off x="-20343" y="2974147"/>
        <a:ext cx="2169488" cy="1425553"/>
      </dsp:txXfrm>
    </dsp:sp>
    <dsp:sp modelId="{E038EA6F-EEAB-8E49-91A6-B8BAB180FF86}">
      <dsp:nvSpPr>
        <dsp:cNvPr id="0" name=""/>
        <dsp:cNvSpPr/>
      </dsp:nvSpPr>
      <dsp:spPr>
        <a:xfrm rot="13420728">
          <a:off x="1374036" y="1842763"/>
          <a:ext cx="1971500" cy="5678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1E97C-69E7-FB44-AD8F-EDD1E8048CFF}">
      <dsp:nvSpPr>
        <dsp:cNvPr id="0" name=""/>
        <dsp:cNvSpPr/>
      </dsp:nvSpPr>
      <dsp:spPr>
        <a:xfrm>
          <a:off x="584278" y="688784"/>
          <a:ext cx="2125182" cy="1514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CONTAS DE: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 ÁGUA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LUZ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TELEFONE</a:t>
          </a:r>
          <a:endParaRPr lang="en-US" sz="2400" kern="1200" dirty="0">
            <a:latin typeface="Arial"/>
            <a:cs typeface="Arial"/>
          </a:endParaRPr>
        </a:p>
      </dsp:txBody>
      <dsp:txXfrm>
        <a:off x="628629" y="733135"/>
        <a:ext cx="2036480" cy="1425553"/>
      </dsp:txXfrm>
    </dsp:sp>
    <dsp:sp modelId="{CD53B1BE-8912-EE47-8C03-2BE5BF8BD3F9}">
      <dsp:nvSpPr>
        <dsp:cNvPr id="0" name=""/>
        <dsp:cNvSpPr/>
      </dsp:nvSpPr>
      <dsp:spPr>
        <a:xfrm rot="16200000">
          <a:off x="3080316" y="1387085"/>
          <a:ext cx="1826751" cy="5678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0DDD6-AFF9-F643-8AE7-37CA2F6D0370}">
      <dsp:nvSpPr>
        <dsp:cNvPr id="0" name=""/>
        <dsp:cNvSpPr/>
      </dsp:nvSpPr>
      <dsp:spPr>
        <a:xfrm>
          <a:off x="2931101" y="505"/>
          <a:ext cx="2125182" cy="1514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FATURA DE CARTÃO DE CRÉDITO</a:t>
          </a:r>
          <a:endParaRPr lang="en-US" sz="2400" kern="1200" dirty="0">
            <a:latin typeface="Arial"/>
            <a:cs typeface="Arial"/>
          </a:endParaRPr>
        </a:p>
      </dsp:txBody>
      <dsp:txXfrm>
        <a:off x="2975452" y="44856"/>
        <a:ext cx="2036480" cy="1425553"/>
      </dsp:txXfrm>
    </dsp:sp>
    <dsp:sp modelId="{F2A6B490-E69C-AB43-984A-8EBC6514D95B}">
      <dsp:nvSpPr>
        <dsp:cNvPr id="0" name=""/>
        <dsp:cNvSpPr/>
      </dsp:nvSpPr>
      <dsp:spPr>
        <a:xfrm rot="19063469">
          <a:off x="4693530" y="1906147"/>
          <a:ext cx="1893189" cy="5678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4C31-0410-DD4A-A22E-554F8BFB8297}">
      <dsp:nvSpPr>
        <dsp:cNvPr id="0" name=""/>
        <dsp:cNvSpPr/>
      </dsp:nvSpPr>
      <dsp:spPr>
        <a:xfrm>
          <a:off x="5158973" y="796172"/>
          <a:ext cx="2363109" cy="1514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DOCUMENTO FISCAL</a:t>
          </a:r>
          <a:endParaRPr lang="en-US" sz="2400" kern="1200" dirty="0">
            <a:latin typeface="Arial"/>
            <a:cs typeface="Arial"/>
          </a:endParaRPr>
        </a:p>
      </dsp:txBody>
      <dsp:txXfrm>
        <a:off x="5203324" y="840523"/>
        <a:ext cx="2274407" cy="1425553"/>
      </dsp:txXfrm>
    </dsp:sp>
    <dsp:sp modelId="{AA7FD5D6-30FB-6246-978F-737D53F52649}">
      <dsp:nvSpPr>
        <dsp:cNvPr id="0" name=""/>
        <dsp:cNvSpPr/>
      </dsp:nvSpPr>
      <dsp:spPr>
        <a:xfrm>
          <a:off x="5484335" y="3403001"/>
          <a:ext cx="1438647" cy="5678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EF150-517E-964B-94F3-2C5FF1E47BEE}">
      <dsp:nvSpPr>
        <dsp:cNvPr id="0" name=""/>
        <dsp:cNvSpPr/>
      </dsp:nvSpPr>
      <dsp:spPr>
        <a:xfrm>
          <a:off x="5860392" y="2929796"/>
          <a:ext cx="2125182" cy="1514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CONTRA-CHEQUES</a:t>
          </a:r>
          <a:endParaRPr lang="en-US" sz="2400" kern="1200" dirty="0">
            <a:latin typeface="Arial"/>
            <a:cs typeface="Arial"/>
          </a:endParaRPr>
        </a:p>
      </dsp:txBody>
      <dsp:txXfrm>
        <a:off x="5904743" y="2974147"/>
        <a:ext cx="2036480" cy="142555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C16B-0EAE-4A5D-A911-B22AE21274CF}">
      <dsp:nvSpPr>
        <dsp:cNvPr id="0" name=""/>
        <dsp:cNvSpPr/>
      </dsp:nvSpPr>
      <dsp:spPr>
        <a:xfrm>
          <a:off x="601" y="1619895"/>
          <a:ext cx="2318861" cy="79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DESENHO DE PRODUÇÃO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17" y="1643111"/>
        <a:ext cx="2272429" cy="746225"/>
      </dsp:txXfrm>
    </dsp:sp>
    <dsp:sp modelId="{22BFB5A4-ED33-4333-9E67-B7BAAA7E0194}">
      <dsp:nvSpPr>
        <dsp:cNvPr id="0" name=""/>
        <dsp:cNvSpPr/>
      </dsp:nvSpPr>
      <dsp:spPr>
        <a:xfrm rot="19408831">
          <a:off x="2144361" y="1445522"/>
          <a:ext cx="1783613" cy="79980"/>
        </a:xfrm>
        <a:custGeom>
          <a:avLst/>
          <a:gdLst/>
          <a:ahLst/>
          <a:cxnLst/>
          <a:rect l="0" t="0" r="0" b="0"/>
          <a:pathLst>
            <a:path>
              <a:moveTo>
                <a:pt x="0" y="39990"/>
              </a:moveTo>
              <a:lnTo>
                <a:pt x="1783613" y="39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991577" y="1440922"/>
        <a:ext cx="89180" cy="89180"/>
      </dsp:txXfrm>
    </dsp:sp>
    <dsp:sp modelId="{BDEA0DCB-9E3C-4E9C-B01A-7299D338DA26}">
      <dsp:nvSpPr>
        <dsp:cNvPr id="0" name=""/>
        <dsp:cNvSpPr/>
      </dsp:nvSpPr>
      <dsp:spPr>
        <a:xfrm>
          <a:off x="3752872" y="558473"/>
          <a:ext cx="2318861" cy="79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REQUISITOS TÉCNICOS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088" y="581689"/>
        <a:ext cx="2272429" cy="746225"/>
      </dsp:txXfrm>
    </dsp:sp>
    <dsp:sp modelId="{69095BC9-D019-42A5-9385-4BB64477727B}">
      <dsp:nvSpPr>
        <dsp:cNvPr id="0" name=""/>
        <dsp:cNvSpPr/>
      </dsp:nvSpPr>
      <dsp:spPr>
        <a:xfrm>
          <a:off x="2319463" y="1976233"/>
          <a:ext cx="1433409" cy="79980"/>
        </a:xfrm>
        <a:custGeom>
          <a:avLst/>
          <a:gdLst/>
          <a:ahLst/>
          <a:cxnLst/>
          <a:rect l="0" t="0" r="0" b="0"/>
          <a:pathLst>
            <a:path>
              <a:moveTo>
                <a:pt x="0" y="39990"/>
              </a:moveTo>
              <a:lnTo>
                <a:pt x="1433409" y="39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00332" y="1980388"/>
        <a:ext cx="71670" cy="71670"/>
      </dsp:txXfrm>
    </dsp:sp>
    <dsp:sp modelId="{C8225B39-FC28-4E11-8C4E-629634611E7B}">
      <dsp:nvSpPr>
        <dsp:cNvPr id="0" name=""/>
        <dsp:cNvSpPr/>
      </dsp:nvSpPr>
      <dsp:spPr>
        <a:xfrm>
          <a:off x="3752872" y="1619895"/>
          <a:ext cx="2318861" cy="79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EQUIPE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088" y="1643111"/>
        <a:ext cx="2272429" cy="746225"/>
      </dsp:txXfrm>
    </dsp:sp>
    <dsp:sp modelId="{7AFD84CC-8420-406D-9CFD-C5DD5BEB6EE8}">
      <dsp:nvSpPr>
        <dsp:cNvPr id="0" name=""/>
        <dsp:cNvSpPr/>
      </dsp:nvSpPr>
      <dsp:spPr>
        <a:xfrm rot="2191169">
          <a:off x="2144361" y="2506944"/>
          <a:ext cx="1783613" cy="79980"/>
        </a:xfrm>
        <a:custGeom>
          <a:avLst/>
          <a:gdLst/>
          <a:ahLst/>
          <a:cxnLst/>
          <a:rect l="0" t="0" r="0" b="0"/>
          <a:pathLst>
            <a:path>
              <a:moveTo>
                <a:pt x="0" y="39990"/>
              </a:moveTo>
              <a:lnTo>
                <a:pt x="1783613" y="39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2991577" y="2502344"/>
        <a:ext cx="89180" cy="89180"/>
      </dsp:txXfrm>
    </dsp:sp>
    <dsp:sp modelId="{EDAFC3C1-3E52-4CB4-AF64-3181584E71E8}">
      <dsp:nvSpPr>
        <dsp:cNvPr id="0" name=""/>
        <dsp:cNvSpPr/>
      </dsp:nvSpPr>
      <dsp:spPr>
        <a:xfrm>
          <a:off x="3752872" y="2681316"/>
          <a:ext cx="2318861" cy="79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ORÇAMENTO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6088" y="2704532"/>
        <a:ext cx="2272429" cy="74622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0EC45-175F-B549-B072-FC6F91D5F77F}">
      <dsp:nvSpPr>
        <dsp:cNvPr id="0" name=""/>
        <dsp:cNvSpPr/>
      </dsp:nvSpPr>
      <dsp:spPr>
        <a:xfrm>
          <a:off x="3322147" y="2504171"/>
          <a:ext cx="2392200" cy="2392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PERDIEN</a:t>
          </a:r>
          <a:endParaRPr lang="en-US" sz="2400" kern="1200" dirty="0">
            <a:latin typeface="Arial"/>
            <a:cs typeface="Arial"/>
          </a:endParaRPr>
        </a:p>
      </dsp:txBody>
      <dsp:txXfrm>
        <a:off x="3672477" y="2854501"/>
        <a:ext cx="1691540" cy="1691540"/>
      </dsp:txXfrm>
    </dsp:sp>
    <dsp:sp modelId="{47EFFA67-81E8-CD48-A7E2-90903AAFBF43}">
      <dsp:nvSpPr>
        <dsp:cNvPr id="0" name=""/>
        <dsp:cNvSpPr/>
      </dsp:nvSpPr>
      <dsp:spPr>
        <a:xfrm rot="11668248">
          <a:off x="1399894" y="2797711"/>
          <a:ext cx="1883915" cy="681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214CD-948A-0447-80E7-03175CD090C0}">
      <dsp:nvSpPr>
        <dsp:cNvPr id="0" name=""/>
        <dsp:cNvSpPr/>
      </dsp:nvSpPr>
      <dsp:spPr>
        <a:xfrm>
          <a:off x="87744" y="1994181"/>
          <a:ext cx="2684065" cy="181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ALIMENTAÇÃO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HOSPEDAGEM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TRANSPORTE</a:t>
          </a:r>
          <a:endParaRPr lang="en-US" sz="2400" kern="1200" dirty="0">
            <a:latin typeface="Arial"/>
            <a:cs typeface="Arial"/>
          </a:endParaRPr>
        </a:p>
      </dsp:txBody>
      <dsp:txXfrm>
        <a:off x="140994" y="2047431"/>
        <a:ext cx="2577565" cy="1711572"/>
      </dsp:txXfrm>
    </dsp:sp>
    <dsp:sp modelId="{E038EA6F-EEAB-8E49-91A6-B8BAB180FF86}">
      <dsp:nvSpPr>
        <dsp:cNvPr id="0" name=""/>
        <dsp:cNvSpPr/>
      </dsp:nvSpPr>
      <dsp:spPr>
        <a:xfrm rot="14268783">
          <a:off x="2297434" y="1408806"/>
          <a:ext cx="1986180" cy="681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1E97C-69E7-FB44-AD8F-EDD1E8048CFF}">
      <dsp:nvSpPr>
        <dsp:cNvPr id="0" name=""/>
        <dsp:cNvSpPr/>
      </dsp:nvSpPr>
      <dsp:spPr>
        <a:xfrm>
          <a:off x="1419489" y="192"/>
          <a:ext cx="2684065" cy="181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PESSOAS NATURAIS VINCULADAS AO PROJETO</a:t>
          </a:r>
          <a:endParaRPr lang="en-US" sz="2400" kern="1200" dirty="0">
            <a:latin typeface="Arial"/>
            <a:cs typeface="Arial"/>
          </a:endParaRPr>
        </a:p>
      </dsp:txBody>
      <dsp:txXfrm>
        <a:off x="1472739" y="53442"/>
        <a:ext cx="2577565" cy="1711572"/>
      </dsp:txXfrm>
    </dsp:sp>
    <dsp:sp modelId="{CD53B1BE-8912-EE47-8C03-2BE5BF8BD3F9}">
      <dsp:nvSpPr>
        <dsp:cNvPr id="0" name=""/>
        <dsp:cNvSpPr/>
      </dsp:nvSpPr>
      <dsp:spPr>
        <a:xfrm rot="18131190">
          <a:off x="4752859" y="1408783"/>
          <a:ext cx="1986209" cy="681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0DDD6-AFF9-F643-8AE7-37CA2F6D0370}">
      <dsp:nvSpPr>
        <dsp:cNvPr id="0" name=""/>
        <dsp:cNvSpPr/>
      </dsp:nvSpPr>
      <dsp:spPr>
        <a:xfrm>
          <a:off x="4932935" y="152"/>
          <a:ext cx="2684065" cy="181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PAGAMENTO EM  REAIS</a:t>
          </a:r>
          <a:endParaRPr lang="en-US" sz="2400" kern="1200" dirty="0">
            <a:latin typeface="Arial"/>
            <a:cs typeface="Arial"/>
          </a:endParaRPr>
        </a:p>
      </dsp:txBody>
      <dsp:txXfrm>
        <a:off x="4986185" y="53402"/>
        <a:ext cx="2577565" cy="1711572"/>
      </dsp:txXfrm>
    </dsp:sp>
    <dsp:sp modelId="{F2A6B490-E69C-AB43-984A-8EBC6514D95B}">
      <dsp:nvSpPr>
        <dsp:cNvPr id="0" name=""/>
        <dsp:cNvSpPr/>
      </dsp:nvSpPr>
      <dsp:spPr>
        <a:xfrm rot="20709369">
          <a:off x="5749794" y="2780619"/>
          <a:ext cx="1904432" cy="68177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4C31-0410-DD4A-A22E-554F8BFB8297}">
      <dsp:nvSpPr>
        <dsp:cNvPr id="0" name=""/>
        <dsp:cNvSpPr/>
      </dsp:nvSpPr>
      <dsp:spPr>
        <a:xfrm>
          <a:off x="6280416" y="1968527"/>
          <a:ext cx="2684065" cy="181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PAGAMENTO EM OUTRA MOEDA</a:t>
          </a:r>
          <a:endParaRPr lang="en-US" sz="2400" kern="1200" dirty="0">
            <a:latin typeface="Arial"/>
            <a:cs typeface="Arial"/>
          </a:endParaRPr>
        </a:p>
      </dsp:txBody>
      <dsp:txXfrm>
        <a:off x="6333666" y="2021777"/>
        <a:ext cx="2577565" cy="171157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E5-6839-6B48-ABD9-6AB0C6AF4F92}">
      <dsp:nvSpPr>
        <dsp:cNvPr id="0" name=""/>
        <dsp:cNvSpPr/>
      </dsp:nvSpPr>
      <dsp:spPr>
        <a:xfrm>
          <a:off x="0" y="1703428"/>
          <a:ext cx="2637350" cy="98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OUTROS</a:t>
          </a:r>
          <a:endParaRPr lang="en-US" sz="2400" kern="1200" dirty="0">
            <a:latin typeface="Arial"/>
            <a:cs typeface="Arial"/>
          </a:endParaRPr>
        </a:p>
      </dsp:txBody>
      <dsp:txXfrm>
        <a:off x="28868" y="1732296"/>
        <a:ext cx="2579614" cy="927894"/>
      </dsp:txXfrm>
    </dsp:sp>
    <dsp:sp modelId="{73C1D605-50A3-A141-A890-731EEFCADB3C}">
      <dsp:nvSpPr>
        <dsp:cNvPr id="0" name=""/>
        <dsp:cNvSpPr/>
      </dsp:nvSpPr>
      <dsp:spPr>
        <a:xfrm rot="18477141">
          <a:off x="2222287" y="1325942"/>
          <a:ext cx="215620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6200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46483" y="1292232"/>
        <a:ext cx="107810" cy="107810"/>
      </dsp:txXfrm>
    </dsp:sp>
    <dsp:sp modelId="{C4E6C7E4-8EA0-2146-85B1-4FFB35A663E6}">
      <dsp:nvSpPr>
        <dsp:cNvPr id="0" name=""/>
        <dsp:cNvSpPr/>
      </dsp:nvSpPr>
      <dsp:spPr>
        <a:xfrm>
          <a:off x="3963426" y="3216"/>
          <a:ext cx="2637350" cy="98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NOTA CONTRATUAL</a:t>
          </a:r>
          <a:endParaRPr lang="en-US" sz="2400" kern="1200" dirty="0">
            <a:latin typeface="Arial"/>
            <a:cs typeface="Arial"/>
          </a:endParaRPr>
        </a:p>
      </dsp:txBody>
      <dsp:txXfrm>
        <a:off x="3992294" y="32084"/>
        <a:ext cx="2579614" cy="927894"/>
      </dsp:txXfrm>
    </dsp:sp>
    <dsp:sp modelId="{FD721070-053B-9543-B25A-0A7E0FCE960F}">
      <dsp:nvSpPr>
        <dsp:cNvPr id="0" name=""/>
        <dsp:cNvSpPr/>
      </dsp:nvSpPr>
      <dsp:spPr>
        <a:xfrm rot="20211548">
          <a:off x="2579335" y="1892680"/>
          <a:ext cx="14421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42105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64335" y="1876822"/>
        <a:ext cx="72105" cy="72105"/>
      </dsp:txXfrm>
    </dsp:sp>
    <dsp:sp modelId="{2ED6E388-D441-6341-B8DF-B8F2659619DC}">
      <dsp:nvSpPr>
        <dsp:cNvPr id="0" name=""/>
        <dsp:cNvSpPr/>
      </dsp:nvSpPr>
      <dsp:spPr>
        <a:xfrm>
          <a:off x="3963426" y="1136691"/>
          <a:ext cx="2637350" cy="98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DOAÇÃO</a:t>
          </a:r>
          <a:endParaRPr lang="en-US" sz="2400" kern="1200" dirty="0">
            <a:latin typeface="Arial"/>
            <a:cs typeface="Arial"/>
          </a:endParaRPr>
        </a:p>
      </dsp:txBody>
      <dsp:txXfrm>
        <a:off x="3992294" y="1165559"/>
        <a:ext cx="2579614" cy="927894"/>
      </dsp:txXfrm>
    </dsp:sp>
    <dsp:sp modelId="{69B511AB-791F-E642-A1EA-F7616B1E420B}">
      <dsp:nvSpPr>
        <dsp:cNvPr id="0" name=""/>
        <dsp:cNvSpPr/>
      </dsp:nvSpPr>
      <dsp:spPr>
        <a:xfrm rot="1388452">
          <a:off x="2579335" y="2459417"/>
          <a:ext cx="144210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42105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64335" y="2443560"/>
        <a:ext cx="72105" cy="72105"/>
      </dsp:txXfrm>
    </dsp:sp>
    <dsp:sp modelId="{E019B360-F2F8-7140-9457-95B40B091EB3}">
      <dsp:nvSpPr>
        <dsp:cNvPr id="0" name=""/>
        <dsp:cNvSpPr/>
      </dsp:nvSpPr>
      <dsp:spPr>
        <a:xfrm>
          <a:off x="3963426" y="2270166"/>
          <a:ext cx="2637350" cy="98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BOLETOS BANCÁRIOS</a:t>
          </a:r>
          <a:br>
            <a:rPr lang="en-US" sz="2400" kern="1200" dirty="0" smtClean="0">
              <a:latin typeface="Arial"/>
              <a:cs typeface="Arial"/>
            </a:rPr>
          </a:br>
          <a:r>
            <a:rPr lang="en-US" sz="2400" kern="1200" dirty="0" smtClean="0">
              <a:latin typeface="Arial"/>
              <a:cs typeface="Arial"/>
            </a:rPr>
            <a:t>(</a:t>
          </a:r>
          <a:r>
            <a:rPr lang="en-US" sz="2400" kern="1200" dirty="0" err="1" smtClean="0">
              <a:latin typeface="Arial"/>
              <a:cs typeface="Arial"/>
            </a:rPr>
            <a:t>Seguros</a:t>
          </a:r>
          <a:r>
            <a:rPr lang="en-US" sz="2400" kern="1200" dirty="0" smtClean="0">
              <a:latin typeface="Arial"/>
              <a:cs typeface="Arial"/>
            </a:rPr>
            <a:t>)</a:t>
          </a:r>
          <a:endParaRPr lang="en-US" sz="2400" kern="1200" dirty="0">
            <a:latin typeface="Arial"/>
            <a:cs typeface="Arial"/>
          </a:endParaRPr>
        </a:p>
      </dsp:txBody>
      <dsp:txXfrm>
        <a:off x="3992294" y="2299034"/>
        <a:ext cx="2579614" cy="927894"/>
      </dsp:txXfrm>
    </dsp:sp>
    <dsp:sp modelId="{8C3AE865-B855-7F48-A42B-FC8B1F3473FA}">
      <dsp:nvSpPr>
        <dsp:cNvPr id="0" name=""/>
        <dsp:cNvSpPr/>
      </dsp:nvSpPr>
      <dsp:spPr>
        <a:xfrm rot="3122859">
          <a:off x="2222287" y="3026155"/>
          <a:ext cx="215620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6200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46483" y="2992445"/>
        <a:ext cx="107810" cy="107810"/>
      </dsp:txXfrm>
    </dsp:sp>
    <dsp:sp modelId="{B9A9B952-CB13-144E-861C-0C6B58A927AE}">
      <dsp:nvSpPr>
        <dsp:cNvPr id="0" name=""/>
        <dsp:cNvSpPr/>
      </dsp:nvSpPr>
      <dsp:spPr>
        <a:xfrm>
          <a:off x="3963426" y="3403641"/>
          <a:ext cx="2637350" cy="985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GUIAS DE RECOLHIMENTO DE TRIBUTOS</a:t>
          </a:r>
          <a:endParaRPr lang="en-US" sz="2400" kern="1200" dirty="0">
            <a:latin typeface="Arial"/>
            <a:cs typeface="Arial"/>
          </a:endParaRPr>
        </a:p>
      </dsp:txBody>
      <dsp:txXfrm>
        <a:off x="3992294" y="3432509"/>
        <a:ext cx="2579614" cy="92789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E5-6839-6B48-ABD9-6AB0C6AF4F92}">
      <dsp:nvSpPr>
        <dsp:cNvPr id="0" name=""/>
        <dsp:cNvSpPr/>
      </dsp:nvSpPr>
      <dsp:spPr>
        <a:xfrm>
          <a:off x="620212" y="1662818"/>
          <a:ext cx="2336409" cy="96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CONTRATOS</a:t>
          </a:r>
          <a:endParaRPr lang="en-US" sz="2400" kern="1200" dirty="0">
            <a:latin typeface="Arial"/>
            <a:cs typeface="Arial"/>
          </a:endParaRPr>
        </a:p>
      </dsp:txBody>
      <dsp:txXfrm>
        <a:off x="648358" y="1690964"/>
        <a:ext cx="2280117" cy="904695"/>
      </dsp:txXfrm>
    </dsp:sp>
    <dsp:sp modelId="{73C1D605-50A3-A141-A890-731EEFCADB3C}">
      <dsp:nvSpPr>
        <dsp:cNvPr id="0" name=""/>
        <dsp:cNvSpPr/>
      </dsp:nvSpPr>
      <dsp:spPr>
        <a:xfrm rot="18838885">
          <a:off x="2604216" y="1293275"/>
          <a:ext cx="230650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06507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99807" y="1255807"/>
        <a:ext cx="115325" cy="115325"/>
      </dsp:txXfrm>
    </dsp:sp>
    <dsp:sp modelId="{C4E6C7E4-8EA0-2146-85B1-4FFB35A663E6}">
      <dsp:nvSpPr>
        <dsp:cNvPr id="0" name=""/>
        <dsp:cNvSpPr/>
      </dsp:nvSpPr>
      <dsp:spPr>
        <a:xfrm>
          <a:off x="4558318" y="3135"/>
          <a:ext cx="2336409" cy="96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DIREITO AUTORAL</a:t>
          </a:r>
          <a:endParaRPr lang="en-US" sz="2400" kern="1200" dirty="0">
            <a:latin typeface="Arial"/>
            <a:cs typeface="Arial"/>
          </a:endParaRPr>
        </a:p>
      </dsp:txBody>
      <dsp:txXfrm>
        <a:off x="4586464" y="31281"/>
        <a:ext cx="2280117" cy="904695"/>
      </dsp:txXfrm>
    </dsp:sp>
    <dsp:sp modelId="{FD721070-053B-9543-B25A-0A7E0FCE960F}">
      <dsp:nvSpPr>
        <dsp:cNvPr id="0" name=""/>
        <dsp:cNvSpPr/>
      </dsp:nvSpPr>
      <dsp:spPr>
        <a:xfrm rot="20454172">
          <a:off x="2909981" y="1845842"/>
          <a:ext cx="169497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94979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15096" y="1823663"/>
        <a:ext cx="84748" cy="84748"/>
      </dsp:txXfrm>
    </dsp:sp>
    <dsp:sp modelId="{2ED6E388-D441-6341-B8DF-B8F2659619DC}">
      <dsp:nvSpPr>
        <dsp:cNvPr id="0" name=""/>
        <dsp:cNvSpPr/>
      </dsp:nvSpPr>
      <dsp:spPr>
        <a:xfrm>
          <a:off x="4558318" y="1108270"/>
          <a:ext cx="2336409" cy="96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DIREITO PATRIMONIAL</a:t>
          </a:r>
          <a:endParaRPr lang="en-US" sz="2400" kern="1200" dirty="0">
            <a:latin typeface="Arial"/>
            <a:cs typeface="Arial"/>
          </a:endParaRPr>
        </a:p>
      </dsp:txBody>
      <dsp:txXfrm>
        <a:off x="4586464" y="1136416"/>
        <a:ext cx="2280117" cy="904695"/>
      </dsp:txXfrm>
    </dsp:sp>
    <dsp:sp modelId="{69B511AB-791F-E642-A1EA-F7616B1E420B}">
      <dsp:nvSpPr>
        <dsp:cNvPr id="0" name=""/>
        <dsp:cNvSpPr/>
      </dsp:nvSpPr>
      <dsp:spPr>
        <a:xfrm rot="1138234">
          <a:off x="2910626" y="2398410"/>
          <a:ext cx="169368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93687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15128" y="2376263"/>
        <a:ext cx="84684" cy="84684"/>
      </dsp:txXfrm>
    </dsp:sp>
    <dsp:sp modelId="{E019B360-F2F8-7140-9457-95B40B091EB3}">
      <dsp:nvSpPr>
        <dsp:cNvPr id="0" name=""/>
        <dsp:cNvSpPr/>
      </dsp:nvSpPr>
      <dsp:spPr>
        <a:xfrm>
          <a:off x="4558318" y="2213406"/>
          <a:ext cx="2336409" cy="96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CÂMBIO</a:t>
          </a:r>
          <a:endParaRPr lang="en-US" sz="2400" kern="1200" dirty="0">
            <a:latin typeface="Arial"/>
            <a:cs typeface="Arial"/>
          </a:endParaRPr>
        </a:p>
      </dsp:txBody>
      <dsp:txXfrm>
        <a:off x="4586464" y="2241552"/>
        <a:ext cx="2280117" cy="904695"/>
      </dsp:txXfrm>
    </dsp:sp>
    <dsp:sp modelId="{8C3AE865-B855-7F48-A42B-FC8B1F3473FA}">
      <dsp:nvSpPr>
        <dsp:cNvPr id="0" name=""/>
        <dsp:cNvSpPr/>
      </dsp:nvSpPr>
      <dsp:spPr>
        <a:xfrm rot="2757012">
          <a:off x="2605640" y="2950978"/>
          <a:ext cx="23036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03660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99879" y="2913581"/>
        <a:ext cx="115183" cy="115183"/>
      </dsp:txXfrm>
    </dsp:sp>
    <dsp:sp modelId="{B9A9B952-CB13-144E-861C-0C6B58A927AE}">
      <dsp:nvSpPr>
        <dsp:cNvPr id="0" name=""/>
        <dsp:cNvSpPr/>
      </dsp:nvSpPr>
      <dsp:spPr>
        <a:xfrm>
          <a:off x="4558318" y="3318541"/>
          <a:ext cx="2336409" cy="960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OUTROS</a:t>
          </a:r>
          <a:endParaRPr lang="en-US" sz="2400" kern="1200" dirty="0">
            <a:latin typeface="Arial"/>
            <a:cs typeface="Arial"/>
          </a:endParaRPr>
        </a:p>
      </dsp:txBody>
      <dsp:txXfrm>
        <a:off x="4586464" y="3346687"/>
        <a:ext cx="2280117" cy="90469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E5-6839-6B48-ABD9-6AB0C6AF4F92}">
      <dsp:nvSpPr>
        <dsp:cNvPr id="0" name=""/>
        <dsp:cNvSpPr/>
      </dsp:nvSpPr>
      <dsp:spPr>
        <a:xfrm>
          <a:off x="80089" y="1649542"/>
          <a:ext cx="2852927" cy="95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DESPESAS</a:t>
          </a:r>
          <a:endParaRPr lang="en-US" sz="2400" kern="1200" dirty="0">
            <a:latin typeface="Arial"/>
            <a:cs typeface="Arial"/>
          </a:endParaRPr>
        </a:p>
      </dsp:txBody>
      <dsp:txXfrm>
        <a:off x="108011" y="1677464"/>
        <a:ext cx="2797083" cy="897470"/>
      </dsp:txXfrm>
    </dsp:sp>
    <dsp:sp modelId="{73C1D605-50A3-A141-A890-731EEFCADB3C}">
      <dsp:nvSpPr>
        <dsp:cNvPr id="0" name=""/>
        <dsp:cNvSpPr/>
      </dsp:nvSpPr>
      <dsp:spPr>
        <a:xfrm rot="18838885">
          <a:off x="2583425" y="1282788"/>
          <a:ext cx="228809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88092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70269" y="1245781"/>
        <a:ext cx="114404" cy="114404"/>
      </dsp:txXfrm>
    </dsp:sp>
    <dsp:sp modelId="{C4E6C7E4-8EA0-2146-85B1-4FFB35A663E6}">
      <dsp:nvSpPr>
        <dsp:cNvPr id="0" name=""/>
        <dsp:cNvSpPr/>
      </dsp:nvSpPr>
      <dsp:spPr>
        <a:xfrm>
          <a:off x="4521926" y="3110"/>
          <a:ext cx="2852927" cy="95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CONCENTRAÇÃO DE CREDORES</a:t>
          </a:r>
          <a:endParaRPr lang="en-US" sz="2400" kern="1200" dirty="0">
            <a:latin typeface="Arial"/>
            <a:cs typeface="Arial"/>
          </a:endParaRPr>
        </a:p>
      </dsp:txBody>
      <dsp:txXfrm>
        <a:off x="4549848" y="31032"/>
        <a:ext cx="2797083" cy="897470"/>
      </dsp:txXfrm>
    </dsp:sp>
    <dsp:sp modelId="{FD721070-053B-9543-B25A-0A7E0FCE960F}">
      <dsp:nvSpPr>
        <dsp:cNvPr id="0" name=""/>
        <dsp:cNvSpPr/>
      </dsp:nvSpPr>
      <dsp:spPr>
        <a:xfrm rot="20454172">
          <a:off x="2886748" y="1830944"/>
          <a:ext cx="16814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81446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85435" y="1809103"/>
        <a:ext cx="84072" cy="84072"/>
      </dsp:txXfrm>
    </dsp:sp>
    <dsp:sp modelId="{2ED6E388-D441-6341-B8DF-B8F2659619DC}">
      <dsp:nvSpPr>
        <dsp:cNvPr id="0" name=""/>
        <dsp:cNvSpPr/>
      </dsp:nvSpPr>
      <dsp:spPr>
        <a:xfrm>
          <a:off x="4521926" y="1099422"/>
          <a:ext cx="2852927" cy="95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NO EXTERIOR</a:t>
          </a:r>
          <a:endParaRPr lang="en-US" sz="2400" kern="1200" dirty="0">
            <a:latin typeface="Arial"/>
            <a:cs typeface="Arial"/>
          </a:endParaRPr>
        </a:p>
      </dsp:txBody>
      <dsp:txXfrm>
        <a:off x="4549848" y="1127344"/>
        <a:ext cx="2797083" cy="897470"/>
      </dsp:txXfrm>
    </dsp:sp>
    <dsp:sp modelId="{69B511AB-791F-E642-A1EA-F7616B1E420B}">
      <dsp:nvSpPr>
        <dsp:cNvPr id="0" name=""/>
        <dsp:cNvSpPr/>
      </dsp:nvSpPr>
      <dsp:spPr>
        <a:xfrm rot="1138234">
          <a:off x="2887389" y="2379100"/>
          <a:ext cx="16801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80165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85467" y="2357291"/>
        <a:ext cx="84008" cy="84008"/>
      </dsp:txXfrm>
    </dsp:sp>
    <dsp:sp modelId="{E019B360-F2F8-7140-9457-95B40B091EB3}">
      <dsp:nvSpPr>
        <dsp:cNvPr id="0" name=""/>
        <dsp:cNvSpPr/>
      </dsp:nvSpPr>
      <dsp:spPr>
        <a:xfrm>
          <a:off x="4521926" y="2195734"/>
          <a:ext cx="2852927" cy="95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GERENCIAMENTO</a:t>
          </a:r>
          <a:endParaRPr lang="en-US" sz="2400" kern="1200" dirty="0">
            <a:latin typeface="Arial"/>
            <a:cs typeface="Arial"/>
          </a:endParaRPr>
        </a:p>
      </dsp:txBody>
      <dsp:txXfrm>
        <a:off x="4549848" y="2223656"/>
        <a:ext cx="2797083" cy="897470"/>
      </dsp:txXfrm>
    </dsp:sp>
    <dsp:sp modelId="{8C3AE865-B855-7F48-A42B-FC8B1F3473FA}">
      <dsp:nvSpPr>
        <dsp:cNvPr id="0" name=""/>
        <dsp:cNvSpPr/>
      </dsp:nvSpPr>
      <dsp:spPr>
        <a:xfrm rot="2757012">
          <a:off x="2584837" y="2927256"/>
          <a:ext cx="228526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285268" y="201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670340" y="2890320"/>
        <a:ext cx="114263" cy="114263"/>
      </dsp:txXfrm>
    </dsp:sp>
    <dsp:sp modelId="{B9A9B952-CB13-144E-861C-0C6B58A927AE}">
      <dsp:nvSpPr>
        <dsp:cNvPr id="0" name=""/>
        <dsp:cNvSpPr/>
      </dsp:nvSpPr>
      <dsp:spPr>
        <a:xfrm>
          <a:off x="4521926" y="3292046"/>
          <a:ext cx="2852927" cy="95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DOCUMENTOS SEM VALOR FISCAL</a:t>
          </a:r>
          <a:endParaRPr lang="en-US" sz="2400" kern="1200" dirty="0">
            <a:latin typeface="Arial"/>
            <a:cs typeface="Arial"/>
          </a:endParaRPr>
        </a:p>
      </dsp:txBody>
      <dsp:txXfrm>
        <a:off x="4549848" y="3319968"/>
        <a:ext cx="2797083" cy="89747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2797187" y="2338227"/>
          <a:ext cx="2675404" cy="23240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DOCUMENTOS FISCAIS NÃO ACEITOS</a:t>
          </a:r>
          <a:endParaRPr lang="en-US" sz="2000" kern="1200" dirty="0">
            <a:latin typeface="Arial"/>
            <a:cs typeface="Arial"/>
          </a:endParaRPr>
        </a:p>
      </dsp:txBody>
      <dsp:txXfrm>
        <a:off x="3188991" y="2678572"/>
        <a:ext cx="1891796" cy="1643332"/>
      </dsp:txXfrm>
    </dsp:sp>
    <dsp:sp modelId="{5AE0A5FA-1B32-5C45-B63A-55327213071A}">
      <dsp:nvSpPr>
        <dsp:cNvPr id="0" name=""/>
        <dsp:cNvSpPr/>
      </dsp:nvSpPr>
      <dsp:spPr>
        <a:xfrm rot="10931235">
          <a:off x="1308915" y="3145376"/>
          <a:ext cx="1547655" cy="541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5" y="2563923"/>
          <a:ext cx="2323871" cy="164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despesa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realizada</a:t>
          </a:r>
          <a:r>
            <a:rPr lang="en-US" sz="2000" kern="1200" dirty="0" smtClean="0">
              <a:latin typeface="Arial"/>
              <a:cs typeface="Arial"/>
            </a:rPr>
            <a:t> antes da </a:t>
          </a:r>
          <a:r>
            <a:rPr lang="en-US" sz="2000" kern="1200" dirty="0" err="1" smtClean="0">
              <a:latin typeface="Arial"/>
              <a:cs typeface="Arial"/>
            </a:rPr>
            <a:t>publicação</a:t>
          </a:r>
          <a:r>
            <a:rPr lang="en-US" sz="2000" kern="1200" dirty="0" smtClean="0">
              <a:latin typeface="Arial"/>
              <a:cs typeface="Arial"/>
            </a:rPr>
            <a:t> da </a:t>
          </a:r>
          <a:r>
            <a:rPr lang="en-US" sz="2000" kern="1200" dirty="0" err="1" smtClean="0">
              <a:latin typeface="Arial"/>
              <a:cs typeface="Arial"/>
            </a:rPr>
            <a:t>aprovação</a:t>
          </a:r>
          <a:endParaRPr lang="en-US" sz="2000" kern="1200" dirty="0">
            <a:latin typeface="Arial"/>
            <a:cs typeface="Arial"/>
          </a:endParaRPr>
        </a:p>
      </dsp:txBody>
      <dsp:txXfrm>
        <a:off x="48201" y="2612119"/>
        <a:ext cx="2227479" cy="1549145"/>
      </dsp:txXfrm>
    </dsp:sp>
    <dsp:sp modelId="{B653A9DA-4241-7442-B238-F0ABBB26CD27}">
      <dsp:nvSpPr>
        <dsp:cNvPr id="0" name=""/>
        <dsp:cNvSpPr/>
      </dsp:nvSpPr>
      <dsp:spPr>
        <a:xfrm rot="12954737">
          <a:off x="1222473" y="1837088"/>
          <a:ext cx="1979792" cy="541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244855" y="704549"/>
          <a:ext cx="2331563" cy="164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com data de </a:t>
          </a:r>
          <a:r>
            <a:rPr lang="en-US" sz="2000" kern="1200" dirty="0" err="1" smtClean="0">
              <a:latin typeface="Arial"/>
              <a:cs typeface="Arial"/>
            </a:rPr>
            <a:t>emissão</a:t>
          </a:r>
          <a:r>
            <a:rPr lang="en-US" sz="2000" kern="1200" dirty="0" smtClean="0">
              <a:latin typeface="Arial"/>
              <a:cs typeface="Arial"/>
            </a:rPr>
            <a:t> anterior a </a:t>
          </a:r>
          <a:r>
            <a:rPr lang="en-US" sz="2000" kern="1200" dirty="0" err="1" smtClean="0">
              <a:latin typeface="Arial"/>
              <a:cs typeface="Arial"/>
            </a:rPr>
            <a:t>publicação</a:t>
          </a:r>
          <a:r>
            <a:rPr lang="en-US" sz="2000" kern="1200" dirty="0" smtClean="0">
              <a:latin typeface="Arial"/>
              <a:cs typeface="Arial"/>
            </a:rPr>
            <a:t> da </a:t>
          </a:r>
          <a:r>
            <a:rPr lang="en-US" sz="2000" kern="1200" dirty="0" err="1" smtClean="0">
              <a:latin typeface="Arial"/>
              <a:cs typeface="Arial"/>
            </a:rPr>
            <a:t>aprovação</a:t>
          </a:r>
          <a:endParaRPr lang="en-US" sz="2000" kern="1200" dirty="0">
            <a:latin typeface="Arial"/>
            <a:cs typeface="Arial"/>
          </a:endParaRPr>
        </a:p>
      </dsp:txBody>
      <dsp:txXfrm>
        <a:off x="293051" y="752745"/>
        <a:ext cx="2235171" cy="1549145"/>
      </dsp:txXfrm>
    </dsp:sp>
    <dsp:sp modelId="{B1CD1876-B6D4-AC4C-9B6C-C0CEFB3543E2}">
      <dsp:nvSpPr>
        <dsp:cNvPr id="0" name=""/>
        <dsp:cNvSpPr/>
      </dsp:nvSpPr>
      <dsp:spPr>
        <a:xfrm rot="16124991">
          <a:off x="3321191" y="1208609"/>
          <a:ext cx="1539197" cy="541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2885286" y="-197743"/>
          <a:ext cx="2377427" cy="1815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com data de </a:t>
          </a:r>
          <a:r>
            <a:rPr lang="en-US" sz="2000" kern="1200" dirty="0" err="1" smtClean="0">
              <a:latin typeface="Arial"/>
              <a:cs typeface="Arial"/>
            </a:rPr>
            <a:t>emissão</a:t>
          </a:r>
          <a:r>
            <a:rPr lang="en-US" sz="2000" kern="1200" dirty="0" smtClean="0">
              <a:latin typeface="Arial"/>
              <a:cs typeface="Arial"/>
            </a:rPr>
            <a:t> posterior a 60  </a:t>
          </a:r>
          <a:r>
            <a:rPr lang="en-US" sz="2000" kern="1200" dirty="0" err="1" smtClean="0">
              <a:latin typeface="Arial"/>
              <a:cs typeface="Arial"/>
            </a:rPr>
            <a:t>dias</a:t>
          </a:r>
          <a:r>
            <a:rPr lang="en-US" sz="2000" kern="1200" dirty="0" smtClean="0">
              <a:latin typeface="Arial"/>
              <a:cs typeface="Arial"/>
            </a:rPr>
            <a:t> do </a:t>
          </a:r>
          <a:r>
            <a:rPr lang="en-US" sz="2000" kern="1200" dirty="0" err="1" smtClean="0">
              <a:latin typeface="Arial"/>
              <a:cs typeface="Arial"/>
            </a:rPr>
            <a:t>débito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na</a:t>
          </a:r>
          <a:r>
            <a:rPr lang="en-US" sz="2000" kern="1200" dirty="0" smtClean="0">
              <a:latin typeface="Arial"/>
              <a:cs typeface="Arial"/>
            </a:rPr>
            <a:t> conta de movimentação</a:t>
          </a:r>
          <a:endParaRPr lang="en-US" sz="2000" kern="1200" dirty="0">
            <a:latin typeface="Arial"/>
            <a:cs typeface="Arial"/>
          </a:endParaRPr>
        </a:p>
      </dsp:txBody>
      <dsp:txXfrm>
        <a:off x="2938462" y="-144567"/>
        <a:ext cx="2271075" cy="1709221"/>
      </dsp:txXfrm>
    </dsp:sp>
    <dsp:sp modelId="{4F217BBF-71BD-E84E-B754-A36BB102C8DA}">
      <dsp:nvSpPr>
        <dsp:cNvPr id="0" name=""/>
        <dsp:cNvSpPr/>
      </dsp:nvSpPr>
      <dsp:spPr>
        <a:xfrm rot="19317288">
          <a:off x="5018060" y="1821149"/>
          <a:ext cx="1832730" cy="541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E144C-9486-1344-AAAC-E7C49EC19439}">
      <dsp:nvSpPr>
        <dsp:cNvPr id="0" name=""/>
        <dsp:cNvSpPr/>
      </dsp:nvSpPr>
      <dsp:spPr>
        <a:xfrm>
          <a:off x="5490295" y="704489"/>
          <a:ext cx="2331581" cy="164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sem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identificação</a:t>
          </a:r>
          <a:r>
            <a:rPr lang="en-US" sz="2000" kern="1200" dirty="0" smtClean="0">
              <a:latin typeface="Arial"/>
              <a:cs typeface="Arial"/>
            </a:rPr>
            <a:t> do </a:t>
          </a:r>
          <a:r>
            <a:rPr lang="en-US" sz="2000" kern="1200" dirty="0" err="1" smtClean="0">
              <a:latin typeface="Arial"/>
              <a:cs typeface="Arial"/>
            </a:rPr>
            <a:t>nome</a:t>
          </a:r>
          <a:r>
            <a:rPr lang="en-US" sz="2000" kern="1200" dirty="0" smtClean="0">
              <a:latin typeface="Arial"/>
              <a:cs typeface="Arial"/>
            </a:rPr>
            <a:t> do </a:t>
          </a:r>
          <a:r>
            <a:rPr lang="en-US" sz="2000" kern="1200" dirty="0" err="1" smtClean="0">
              <a:latin typeface="Arial"/>
              <a:cs typeface="Arial"/>
            </a:rPr>
            <a:t>projeto</a:t>
          </a:r>
          <a:r>
            <a:rPr lang="en-US" sz="2000" kern="1200" dirty="0" smtClean="0">
              <a:latin typeface="Arial"/>
              <a:cs typeface="Arial"/>
            </a:rPr>
            <a:t> e </a:t>
          </a:r>
          <a:r>
            <a:rPr lang="en-US" sz="2000" kern="1200" dirty="0" err="1" smtClean="0">
              <a:latin typeface="Arial"/>
              <a:cs typeface="Arial"/>
            </a:rPr>
            <a:t>numeração</a:t>
          </a:r>
          <a:r>
            <a:rPr lang="en-US" sz="2000" kern="1200" dirty="0" smtClean="0">
              <a:latin typeface="Arial"/>
              <a:cs typeface="Arial"/>
            </a:rPr>
            <a:t> junto a ANCINE</a:t>
          </a:r>
          <a:endParaRPr lang="en-US" sz="2000" kern="1200" dirty="0">
            <a:latin typeface="Arial"/>
            <a:cs typeface="Arial"/>
          </a:endParaRPr>
        </a:p>
      </dsp:txBody>
      <dsp:txXfrm>
        <a:off x="5538491" y="752685"/>
        <a:ext cx="2235189" cy="1549145"/>
      </dsp:txXfrm>
    </dsp:sp>
    <dsp:sp modelId="{97C7E52D-D994-0046-80A2-26BF9622D2BE}">
      <dsp:nvSpPr>
        <dsp:cNvPr id="0" name=""/>
        <dsp:cNvSpPr/>
      </dsp:nvSpPr>
      <dsp:spPr>
        <a:xfrm rot="21469243">
          <a:off x="5435172" y="3145459"/>
          <a:ext cx="1558169" cy="5416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6DC9-678A-AF4A-8469-C09E6BE9F47A}">
      <dsp:nvSpPr>
        <dsp:cNvPr id="0" name=""/>
        <dsp:cNvSpPr/>
      </dsp:nvSpPr>
      <dsp:spPr>
        <a:xfrm>
          <a:off x="5957038" y="2563914"/>
          <a:ext cx="2323871" cy="1645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/>
              <a:cs typeface="Arial"/>
            </a:rPr>
            <a:t>referente</a:t>
          </a:r>
          <a:r>
            <a:rPr lang="en-US" sz="2000" kern="1200" dirty="0" smtClean="0">
              <a:latin typeface="Arial"/>
              <a:cs typeface="Arial"/>
            </a:rPr>
            <a:t> a </a:t>
          </a:r>
          <a:r>
            <a:rPr lang="en-US" sz="2000" kern="1200" dirty="0" err="1" smtClean="0">
              <a:latin typeface="Arial"/>
              <a:cs typeface="Arial"/>
            </a:rPr>
            <a:t>produto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ou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serviço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para</a:t>
          </a:r>
          <a:r>
            <a:rPr lang="en-US" sz="2000" kern="1200" dirty="0" smtClean="0">
              <a:latin typeface="Arial"/>
              <a:cs typeface="Arial"/>
            </a:rPr>
            <a:t> o </a:t>
          </a:r>
          <a:r>
            <a:rPr lang="en-US" sz="2000" kern="1200" dirty="0" err="1" smtClean="0">
              <a:latin typeface="Arial"/>
              <a:cs typeface="Arial"/>
            </a:rPr>
            <a:t>qual</a:t>
          </a:r>
          <a:r>
            <a:rPr lang="en-US" sz="2000" kern="1200" dirty="0" smtClean="0">
              <a:latin typeface="Arial"/>
              <a:cs typeface="Arial"/>
            </a:rPr>
            <a:t> o </a:t>
          </a:r>
          <a:r>
            <a:rPr lang="en-US" sz="2000" kern="1200" dirty="0" err="1" smtClean="0">
              <a:latin typeface="Arial"/>
              <a:cs typeface="Arial"/>
            </a:rPr>
            <a:t>emissor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não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esteja</a:t>
          </a:r>
          <a:r>
            <a:rPr lang="en-US" sz="2000" kern="1200" dirty="0" smtClean="0">
              <a:latin typeface="Arial"/>
              <a:cs typeface="Arial"/>
            </a:rPr>
            <a:t> </a:t>
          </a:r>
          <a:r>
            <a:rPr lang="en-US" sz="2000" kern="1200" dirty="0" err="1" smtClean="0">
              <a:latin typeface="Arial"/>
              <a:cs typeface="Arial"/>
            </a:rPr>
            <a:t>habilitado</a:t>
          </a:r>
          <a:endParaRPr lang="en-US" sz="2000" kern="1200" dirty="0">
            <a:latin typeface="Arial"/>
            <a:cs typeface="Arial"/>
          </a:endParaRPr>
        </a:p>
      </dsp:txBody>
      <dsp:txXfrm>
        <a:off x="6005234" y="2612110"/>
        <a:ext cx="2227479" cy="1549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C16B-0EAE-4A5D-A911-B22AE21274CF}">
      <dsp:nvSpPr>
        <dsp:cNvPr id="0" name=""/>
        <dsp:cNvSpPr/>
      </dsp:nvSpPr>
      <dsp:spPr>
        <a:xfrm>
          <a:off x="95249" y="1416843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DESENHO DO NEGÓCIO</a:t>
          </a:r>
          <a:endParaRPr lang="pt-BR" sz="3400" kern="1200" dirty="0"/>
        </a:p>
      </dsp:txBody>
      <dsp:txXfrm>
        <a:off x="131284" y="1452878"/>
        <a:ext cx="2388555" cy="1158242"/>
      </dsp:txXfrm>
    </dsp:sp>
    <dsp:sp modelId="{22BFB5A4-ED33-4333-9E67-B7BAAA7E0194}">
      <dsp:nvSpPr>
        <dsp:cNvPr id="0" name=""/>
        <dsp:cNvSpPr/>
      </dsp:nvSpPr>
      <dsp:spPr>
        <a:xfrm rot="18289469">
          <a:off x="2186232" y="1297324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004911" y="1281481"/>
        <a:ext cx="86176" cy="86176"/>
      </dsp:txXfrm>
    </dsp:sp>
    <dsp:sp modelId="{BDEA0DCB-9E3C-4E9C-B01A-7299D338DA26}">
      <dsp:nvSpPr>
        <dsp:cNvPr id="0" name=""/>
        <dsp:cNvSpPr/>
      </dsp:nvSpPr>
      <dsp:spPr>
        <a:xfrm>
          <a:off x="3540125" y="1984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MARCA</a:t>
          </a:r>
          <a:endParaRPr lang="pt-BR" sz="3400" kern="1200" dirty="0"/>
        </a:p>
      </dsp:txBody>
      <dsp:txXfrm>
        <a:off x="3576160" y="38019"/>
        <a:ext cx="2388555" cy="1158242"/>
      </dsp:txXfrm>
    </dsp:sp>
    <dsp:sp modelId="{69095BC9-D019-42A5-9385-4BB64477727B}">
      <dsp:nvSpPr>
        <dsp:cNvPr id="0" name=""/>
        <dsp:cNvSpPr/>
      </dsp:nvSpPr>
      <dsp:spPr>
        <a:xfrm>
          <a:off x="2555874" y="2004753"/>
          <a:ext cx="98425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4250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023393" y="2007393"/>
        <a:ext cx="49212" cy="49212"/>
      </dsp:txXfrm>
    </dsp:sp>
    <dsp:sp modelId="{C8225B39-FC28-4E11-8C4E-629634611E7B}">
      <dsp:nvSpPr>
        <dsp:cNvPr id="0" name=""/>
        <dsp:cNvSpPr/>
      </dsp:nvSpPr>
      <dsp:spPr>
        <a:xfrm>
          <a:off x="3540125" y="1416843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FUNDING</a:t>
          </a:r>
          <a:endParaRPr lang="pt-BR" sz="3400" kern="1200" dirty="0"/>
        </a:p>
      </dsp:txBody>
      <dsp:txXfrm>
        <a:off x="3576160" y="1452878"/>
        <a:ext cx="2388555" cy="1158242"/>
      </dsp:txXfrm>
    </dsp:sp>
    <dsp:sp modelId="{8CE3E708-9AF4-45D4-93F8-E7C8F9C9B1FF}">
      <dsp:nvSpPr>
        <dsp:cNvPr id="0" name=""/>
        <dsp:cNvSpPr/>
      </dsp:nvSpPr>
      <dsp:spPr>
        <a:xfrm rot="3310531">
          <a:off x="2186232" y="2712183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004911" y="2696341"/>
        <a:ext cx="86176" cy="86176"/>
      </dsp:txXfrm>
    </dsp:sp>
    <dsp:sp modelId="{8701087B-9DA2-4F70-895D-2F4D0BBDBCAF}">
      <dsp:nvSpPr>
        <dsp:cNvPr id="0" name=""/>
        <dsp:cNvSpPr/>
      </dsp:nvSpPr>
      <dsp:spPr>
        <a:xfrm>
          <a:off x="3540125" y="2831703"/>
          <a:ext cx="2460625" cy="1230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EXECUÇÃO</a:t>
          </a:r>
          <a:endParaRPr lang="pt-BR" sz="3400" kern="1200" dirty="0"/>
        </a:p>
      </dsp:txBody>
      <dsp:txXfrm>
        <a:off x="3576160" y="2867738"/>
        <a:ext cx="2388555" cy="115824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E5-6839-6B48-ABD9-6AB0C6AF4F92}">
      <dsp:nvSpPr>
        <dsp:cNvPr id="0" name=""/>
        <dsp:cNvSpPr/>
      </dsp:nvSpPr>
      <dsp:spPr>
        <a:xfrm>
          <a:off x="186339" y="1160448"/>
          <a:ext cx="2908185" cy="1358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DOCUMENTOS SEM VALOR FISCAL</a:t>
          </a:r>
          <a:endParaRPr lang="en-US" sz="2400" kern="1200" dirty="0">
            <a:latin typeface="Arial"/>
            <a:cs typeface="Arial"/>
          </a:endParaRPr>
        </a:p>
      </dsp:txBody>
      <dsp:txXfrm>
        <a:off x="226115" y="1200224"/>
        <a:ext cx="2828633" cy="1278516"/>
      </dsp:txXfrm>
    </dsp:sp>
    <dsp:sp modelId="{73C1D605-50A3-A141-A890-731EEFCADB3C}">
      <dsp:nvSpPr>
        <dsp:cNvPr id="0" name=""/>
        <dsp:cNvSpPr/>
      </dsp:nvSpPr>
      <dsp:spPr>
        <a:xfrm rot="19126113">
          <a:off x="2808728" y="1066575"/>
          <a:ext cx="2305300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305300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03746" y="1022135"/>
        <a:ext cx="115265" cy="115265"/>
      </dsp:txXfrm>
    </dsp:sp>
    <dsp:sp modelId="{C4E6C7E4-8EA0-2146-85B1-4FFB35A663E6}">
      <dsp:nvSpPr>
        <dsp:cNvPr id="0" name=""/>
        <dsp:cNvSpPr/>
      </dsp:nvSpPr>
      <dsp:spPr>
        <a:xfrm>
          <a:off x="4828233" y="3394"/>
          <a:ext cx="3519147" cy="633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ORÇAMENTOS</a:t>
          </a:r>
          <a:endParaRPr lang="en-US" sz="2400" kern="1200" dirty="0">
            <a:latin typeface="Arial"/>
            <a:cs typeface="Arial"/>
          </a:endParaRPr>
        </a:p>
      </dsp:txBody>
      <dsp:txXfrm>
        <a:off x="4846782" y="21943"/>
        <a:ext cx="3482049" cy="596220"/>
      </dsp:txXfrm>
    </dsp:sp>
    <dsp:sp modelId="{FD721070-053B-9543-B25A-0A7E0FCE960F}">
      <dsp:nvSpPr>
        <dsp:cNvPr id="0" name=""/>
        <dsp:cNvSpPr/>
      </dsp:nvSpPr>
      <dsp:spPr>
        <a:xfrm rot="20128332">
          <a:off x="3008540" y="1430733"/>
          <a:ext cx="1905677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905677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913737" y="1396284"/>
        <a:ext cx="95283" cy="95283"/>
      </dsp:txXfrm>
    </dsp:sp>
    <dsp:sp modelId="{2ED6E388-D441-6341-B8DF-B8F2659619DC}">
      <dsp:nvSpPr>
        <dsp:cNvPr id="0" name=""/>
        <dsp:cNvSpPr/>
      </dsp:nvSpPr>
      <dsp:spPr>
        <a:xfrm>
          <a:off x="4828233" y="731710"/>
          <a:ext cx="3519147" cy="633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PEDIDOS DE COMPRA</a:t>
          </a:r>
          <a:endParaRPr lang="en-US" sz="2400" kern="1200" dirty="0">
            <a:latin typeface="Arial"/>
            <a:cs typeface="Arial"/>
          </a:endParaRPr>
        </a:p>
      </dsp:txBody>
      <dsp:txXfrm>
        <a:off x="4846782" y="750259"/>
        <a:ext cx="3482049" cy="596220"/>
      </dsp:txXfrm>
    </dsp:sp>
    <dsp:sp modelId="{69B511AB-791F-E642-A1EA-F7616B1E420B}">
      <dsp:nvSpPr>
        <dsp:cNvPr id="0" name=""/>
        <dsp:cNvSpPr/>
      </dsp:nvSpPr>
      <dsp:spPr>
        <a:xfrm rot="21475536">
          <a:off x="3093956" y="1794891"/>
          <a:ext cx="1734846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734846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918007" y="1764713"/>
        <a:ext cx="86742" cy="86742"/>
      </dsp:txXfrm>
    </dsp:sp>
    <dsp:sp modelId="{E019B360-F2F8-7140-9457-95B40B091EB3}">
      <dsp:nvSpPr>
        <dsp:cNvPr id="0" name=""/>
        <dsp:cNvSpPr/>
      </dsp:nvSpPr>
      <dsp:spPr>
        <a:xfrm>
          <a:off x="4828233" y="1460026"/>
          <a:ext cx="3519147" cy="633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ORDENS DE SERVIÇO / COMPRA</a:t>
          </a:r>
          <a:endParaRPr lang="en-US" sz="2400" kern="1200" dirty="0">
            <a:latin typeface="Arial"/>
            <a:cs typeface="Arial"/>
          </a:endParaRPr>
        </a:p>
      </dsp:txBody>
      <dsp:txXfrm>
        <a:off x="4846782" y="1478575"/>
        <a:ext cx="3482049" cy="596220"/>
      </dsp:txXfrm>
    </dsp:sp>
    <dsp:sp modelId="{8C3AE865-B855-7F48-A42B-FC8B1F3473FA}">
      <dsp:nvSpPr>
        <dsp:cNvPr id="0" name=""/>
        <dsp:cNvSpPr/>
      </dsp:nvSpPr>
      <dsp:spPr>
        <a:xfrm rot="1260019">
          <a:off x="3032850" y="2159049"/>
          <a:ext cx="1857057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857057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914952" y="2125816"/>
        <a:ext cx="92852" cy="92852"/>
      </dsp:txXfrm>
    </dsp:sp>
    <dsp:sp modelId="{B9A9B952-CB13-144E-861C-0C6B58A927AE}">
      <dsp:nvSpPr>
        <dsp:cNvPr id="0" name=""/>
        <dsp:cNvSpPr/>
      </dsp:nvSpPr>
      <dsp:spPr>
        <a:xfrm>
          <a:off x="4828233" y="2188343"/>
          <a:ext cx="3519147" cy="633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VOUCHER DE ABASTECIMENTO</a:t>
          </a:r>
          <a:endParaRPr lang="en-US" sz="2400" kern="1200" dirty="0">
            <a:latin typeface="Arial"/>
            <a:cs typeface="Arial"/>
          </a:endParaRPr>
        </a:p>
      </dsp:txBody>
      <dsp:txXfrm>
        <a:off x="4846782" y="2206892"/>
        <a:ext cx="3482049" cy="596220"/>
      </dsp:txXfrm>
    </dsp:sp>
    <dsp:sp modelId="{29B125BB-79C7-D346-BCD3-C8F2EC6AF5BE}">
      <dsp:nvSpPr>
        <dsp:cNvPr id="0" name=""/>
        <dsp:cNvSpPr/>
      </dsp:nvSpPr>
      <dsp:spPr>
        <a:xfrm rot="2352618">
          <a:off x="2842612" y="2533538"/>
          <a:ext cx="2237532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237532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05440" y="2490793"/>
        <a:ext cx="111876" cy="111876"/>
      </dsp:txXfrm>
    </dsp:sp>
    <dsp:sp modelId="{29FE12EA-FC57-2B42-A844-A9FE313A7376}">
      <dsp:nvSpPr>
        <dsp:cNvPr id="0" name=""/>
        <dsp:cNvSpPr/>
      </dsp:nvSpPr>
      <dsp:spPr>
        <a:xfrm>
          <a:off x="4828233" y="2916659"/>
          <a:ext cx="3516880" cy="674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/>
              <a:cs typeface="Arial"/>
            </a:rPr>
            <a:t>TÍQUETES OU CUPONS DE CAIXA S/DECRIÇÃO</a:t>
          </a:r>
          <a:endParaRPr lang="en-US" sz="2300" kern="1200" dirty="0">
            <a:latin typeface="Arial"/>
            <a:cs typeface="Arial"/>
          </a:endParaRPr>
        </a:p>
      </dsp:txBody>
      <dsp:txXfrm>
        <a:off x="4847993" y="2936419"/>
        <a:ext cx="3477360" cy="635122"/>
      </dsp:txXfrm>
    </dsp:sp>
    <dsp:sp modelId="{4DCB9FCB-A875-9E45-B73C-7ECC99977183}">
      <dsp:nvSpPr>
        <dsp:cNvPr id="0" name=""/>
        <dsp:cNvSpPr/>
      </dsp:nvSpPr>
      <dsp:spPr>
        <a:xfrm rot="3077576">
          <a:off x="2575163" y="2908027"/>
          <a:ext cx="2772431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2772431" y="13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892068" y="2851909"/>
        <a:ext cx="138621" cy="138621"/>
      </dsp:txXfrm>
    </dsp:sp>
    <dsp:sp modelId="{09A95B74-A0A9-174A-B766-EF0C0A93429F}">
      <dsp:nvSpPr>
        <dsp:cNvPr id="0" name=""/>
        <dsp:cNvSpPr/>
      </dsp:nvSpPr>
      <dsp:spPr>
        <a:xfrm>
          <a:off x="4828233" y="3686299"/>
          <a:ext cx="3519147" cy="633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/>
              <a:cs typeface="Arial"/>
            </a:rPr>
            <a:t>FATURAS</a:t>
          </a:r>
          <a:endParaRPr lang="en-US" sz="2400" kern="1200" dirty="0">
            <a:latin typeface="Arial"/>
            <a:cs typeface="Arial"/>
          </a:endParaRPr>
        </a:p>
      </dsp:txBody>
      <dsp:txXfrm>
        <a:off x="4846782" y="3704848"/>
        <a:ext cx="3482049" cy="5962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0"/>
          <a:ext cx="8229600" cy="7906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EXECUÇÃO DE DESPESAS</a:t>
          </a:r>
          <a:br>
            <a:rPr lang="pt-BR" sz="2400" kern="1200" dirty="0" smtClean="0">
              <a:latin typeface="Arial"/>
              <a:cs typeface="Arial"/>
            </a:rPr>
          </a:br>
          <a:r>
            <a:rPr lang="pt-BR" sz="2400" kern="1200" dirty="0" smtClean="0">
              <a:latin typeface="Arial"/>
              <a:cs typeface="Arial"/>
            </a:rPr>
            <a:t>DOCUMENTOS SEM VALOR FISCAL</a:t>
          </a:r>
          <a:endParaRPr lang="pt-BR" sz="2400" kern="1200" dirty="0"/>
        </a:p>
      </dsp:txBody>
      <dsp:txXfrm>
        <a:off x="38597" y="38597"/>
        <a:ext cx="8152406" cy="71347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0"/>
          <a:ext cx="8229600" cy="7906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EXECUÇÃO DE DESPESAS</a:t>
          </a:r>
          <a:br>
            <a:rPr lang="pt-BR" sz="2400" kern="1200" dirty="0" smtClean="0">
              <a:latin typeface="Arial"/>
              <a:cs typeface="Arial"/>
            </a:rPr>
          </a:br>
          <a:r>
            <a:rPr lang="pt-BR" sz="2400" kern="1200" dirty="0" smtClean="0">
              <a:latin typeface="Arial"/>
              <a:cs typeface="Arial"/>
            </a:rPr>
            <a:t>DOCUMENTOS SEM VALOR FISCAL</a:t>
          </a:r>
          <a:endParaRPr lang="pt-BR" sz="2400" kern="1200" dirty="0"/>
        </a:p>
      </dsp:txBody>
      <dsp:txXfrm>
        <a:off x="38597" y="38597"/>
        <a:ext cx="8152406" cy="71347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0"/>
          <a:ext cx="8229600" cy="7906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EXECUÇÃO DE DESPESAS</a:t>
          </a:r>
          <a:br>
            <a:rPr lang="pt-BR" sz="2400" kern="1200" dirty="0" smtClean="0">
              <a:latin typeface="Arial"/>
              <a:cs typeface="Arial"/>
            </a:rPr>
          </a:br>
          <a:r>
            <a:rPr lang="pt-BR" sz="2400" kern="1200" dirty="0" smtClean="0">
              <a:latin typeface="Arial"/>
              <a:cs typeface="Arial"/>
            </a:rPr>
            <a:t>DOCUMENTOS SEM VALOR FISCAL</a:t>
          </a:r>
          <a:endParaRPr lang="pt-BR" sz="2400" kern="1200" dirty="0"/>
        </a:p>
      </dsp:txBody>
      <dsp:txXfrm>
        <a:off x="38597" y="38597"/>
        <a:ext cx="8152406" cy="71347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0"/>
          <a:ext cx="8229600" cy="7906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EXECUÇÃO DE DESPESAS </a:t>
          </a:r>
          <a:br>
            <a:rPr lang="pt-BR" sz="2400" kern="1200" dirty="0" smtClean="0">
              <a:latin typeface="Arial"/>
              <a:cs typeface="Arial"/>
            </a:rPr>
          </a:br>
          <a:r>
            <a:rPr lang="pt-BR" sz="2400" kern="1200" dirty="0" smtClean="0">
              <a:latin typeface="Arial"/>
              <a:cs typeface="Arial"/>
            </a:rPr>
            <a:t>Documentos sem valor fiscal</a:t>
          </a:r>
          <a:endParaRPr lang="pt-BR" sz="2400" kern="1200" dirty="0"/>
        </a:p>
      </dsp:txBody>
      <dsp:txXfrm>
        <a:off x="38597" y="38597"/>
        <a:ext cx="8152406" cy="71347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1761"/>
          <a:ext cx="8229600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COPRODUÇÃO INTERNACIONAL</a:t>
          </a:r>
          <a:endParaRPr lang="pt-BR" sz="2400" kern="1200" dirty="0"/>
        </a:p>
      </dsp:txBody>
      <dsp:txXfrm>
        <a:off x="38381" y="40142"/>
        <a:ext cx="8152838" cy="70947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88130-00F0-8348-ABDF-9B074D560558}">
      <dsp:nvSpPr>
        <dsp:cNvPr id="0" name=""/>
        <dsp:cNvSpPr/>
      </dsp:nvSpPr>
      <dsp:spPr>
        <a:xfrm>
          <a:off x="2700616" y="177335"/>
          <a:ext cx="2237240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Projeto Aprovado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733379" y="210098"/>
        <a:ext cx="2171714" cy="1053094"/>
      </dsp:txXfrm>
    </dsp:sp>
    <dsp:sp modelId="{669D6CEB-97C4-2748-8170-B47AA6FD83A6}">
      <dsp:nvSpPr>
        <dsp:cNvPr id="0" name=""/>
        <dsp:cNvSpPr/>
      </dsp:nvSpPr>
      <dsp:spPr>
        <a:xfrm rot="3373098">
          <a:off x="4359927" y="1892473"/>
          <a:ext cx="726984" cy="3915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77382" y="1970776"/>
        <a:ext cx="492074" cy="234911"/>
      </dsp:txXfrm>
    </dsp:sp>
    <dsp:sp modelId="{2C2FCC75-91D6-3B48-B654-28CE2041AF2F}">
      <dsp:nvSpPr>
        <dsp:cNvPr id="0" name=""/>
        <dsp:cNvSpPr/>
      </dsp:nvSpPr>
      <dsp:spPr>
        <a:xfrm>
          <a:off x="4234785" y="2880507"/>
          <a:ext cx="2785633" cy="11186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Acordos Internacionais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4267548" y="2913270"/>
        <a:ext cx="2720107" cy="1053094"/>
      </dsp:txXfrm>
    </dsp:sp>
    <dsp:sp modelId="{38F4384A-D31E-F34B-A329-D0D0F66539F5}">
      <dsp:nvSpPr>
        <dsp:cNvPr id="0" name=""/>
        <dsp:cNvSpPr/>
      </dsp:nvSpPr>
      <dsp:spPr>
        <a:xfrm rot="10800000">
          <a:off x="3441179" y="3240441"/>
          <a:ext cx="726984" cy="3915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58634" y="3318744"/>
        <a:ext cx="492074" cy="234911"/>
      </dsp:txXfrm>
    </dsp:sp>
    <dsp:sp modelId="{CA32EC65-5DC8-7844-8D28-8B357691E1E6}">
      <dsp:nvSpPr>
        <dsp:cNvPr id="0" name=""/>
        <dsp:cNvSpPr/>
      </dsp:nvSpPr>
      <dsp:spPr>
        <a:xfrm>
          <a:off x="540421" y="2952490"/>
          <a:ext cx="2785633" cy="974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MP 2228-1/01 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400" kern="1200" dirty="0"/>
        </a:p>
      </dsp:txBody>
      <dsp:txXfrm>
        <a:off x="568968" y="2981037"/>
        <a:ext cx="2728539" cy="917559"/>
      </dsp:txXfrm>
    </dsp:sp>
    <dsp:sp modelId="{DF76460E-158D-CB48-B27A-4E70DC8691F3}">
      <dsp:nvSpPr>
        <dsp:cNvPr id="0" name=""/>
        <dsp:cNvSpPr/>
      </dsp:nvSpPr>
      <dsp:spPr>
        <a:xfrm rot="18294205">
          <a:off x="2487633" y="1928464"/>
          <a:ext cx="726984" cy="391517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05088" y="2006767"/>
        <a:ext cx="492074" cy="234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15D05-77B3-FE41-B01A-9C75FFE4C133}">
      <dsp:nvSpPr>
        <dsp:cNvPr id="0" name=""/>
        <dsp:cNvSpPr/>
      </dsp:nvSpPr>
      <dsp:spPr>
        <a:xfrm>
          <a:off x="0" y="1786018"/>
          <a:ext cx="1782406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Projeto Aprovado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6102" y="1812120"/>
        <a:ext cx="1730202" cy="838999"/>
      </dsp:txXfrm>
    </dsp:sp>
    <dsp:sp modelId="{ECBD794C-F864-D348-A0B3-8D1B150263F9}">
      <dsp:nvSpPr>
        <dsp:cNvPr id="0" name=""/>
        <dsp:cNvSpPr/>
      </dsp:nvSpPr>
      <dsp:spPr>
        <a:xfrm rot="17590605">
          <a:off x="1437835" y="1691149"/>
          <a:ext cx="1136389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36389" y="181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977620" y="1680871"/>
        <a:ext cx="56819" cy="56819"/>
      </dsp:txXfrm>
    </dsp:sp>
    <dsp:sp modelId="{940A6C80-0BD6-5944-897B-3A124D98BB73}">
      <dsp:nvSpPr>
        <dsp:cNvPr id="0" name=""/>
        <dsp:cNvSpPr/>
      </dsp:nvSpPr>
      <dsp:spPr>
        <a:xfrm>
          <a:off x="2229654" y="741340"/>
          <a:ext cx="2499611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Composição Técnica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255756" y="767442"/>
        <a:ext cx="2447407" cy="838999"/>
      </dsp:txXfrm>
    </dsp:sp>
    <dsp:sp modelId="{65280278-57F4-B146-A522-7EB7727F8D0F}">
      <dsp:nvSpPr>
        <dsp:cNvPr id="0" name=""/>
        <dsp:cNvSpPr/>
      </dsp:nvSpPr>
      <dsp:spPr>
        <a:xfrm rot="19948284">
          <a:off x="4666501" y="912589"/>
          <a:ext cx="1108722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08722" y="1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93144" y="903003"/>
        <a:ext cx="55436" cy="55436"/>
      </dsp:txXfrm>
    </dsp:sp>
    <dsp:sp modelId="{30CD80F5-ED59-CB40-BCAB-19756A51C569}">
      <dsp:nvSpPr>
        <dsp:cNvPr id="0" name=""/>
        <dsp:cNvSpPr/>
      </dsp:nvSpPr>
      <dsp:spPr>
        <a:xfrm>
          <a:off x="5712459" y="228898"/>
          <a:ext cx="2265474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Execução Brasileira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738561" y="255000"/>
        <a:ext cx="2213270" cy="838999"/>
      </dsp:txXfrm>
    </dsp:sp>
    <dsp:sp modelId="{17DF294E-9EEB-0145-B68E-D44C1F537A52}">
      <dsp:nvSpPr>
        <dsp:cNvPr id="0" name=""/>
        <dsp:cNvSpPr/>
      </dsp:nvSpPr>
      <dsp:spPr>
        <a:xfrm rot="1651716">
          <a:off x="4666501" y="1425031"/>
          <a:ext cx="1108722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08722" y="1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93144" y="1415445"/>
        <a:ext cx="55436" cy="55436"/>
      </dsp:txXfrm>
    </dsp:sp>
    <dsp:sp modelId="{22EEABD5-F995-FB4E-8CFF-842EA0F32934}">
      <dsp:nvSpPr>
        <dsp:cNvPr id="0" name=""/>
        <dsp:cNvSpPr/>
      </dsp:nvSpPr>
      <dsp:spPr>
        <a:xfrm>
          <a:off x="5712459" y="1253782"/>
          <a:ext cx="2265474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Execução Estrangeira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738561" y="1279884"/>
        <a:ext cx="2213270" cy="838999"/>
      </dsp:txXfrm>
    </dsp:sp>
    <dsp:sp modelId="{3B1F2969-C529-3B44-B466-83E4AEEBF3B6}">
      <dsp:nvSpPr>
        <dsp:cNvPr id="0" name=""/>
        <dsp:cNvSpPr/>
      </dsp:nvSpPr>
      <dsp:spPr>
        <a:xfrm rot="3960706">
          <a:off x="1455976" y="2716033"/>
          <a:ext cx="1100107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00107" y="181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978527" y="2706662"/>
        <a:ext cx="55005" cy="55005"/>
      </dsp:txXfrm>
    </dsp:sp>
    <dsp:sp modelId="{64B062AA-E167-5C41-9C83-92B003E53FC1}">
      <dsp:nvSpPr>
        <dsp:cNvPr id="0" name=""/>
        <dsp:cNvSpPr/>
      </dsp:nvSpPr>
      <dsp:spPr>
        <a:xfrm>
          <a:off x="2229654" y="2791108"/>
          <a:ext cx="2499611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Orçamento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2255756" y="2817210"/>
        <a:ext cx="2447407" cy="838999"/>
      </dsp:txXfrm>
    </dsp:sp>
    <dsp:sp modelId="{230A3292-7F77-5546-952C-96E512E79F58}">
      <dsp:nvSpPr>
        <dsp:cNvPr id="0" name=""/>
        <dsp:cNvSpPr/>
      </dsp:nvSpPr>
      <dsp:spPr>
        <a:xfrm rot="19948284">
          <a:off x="4666501" y="2962357"/>
          <a:ext cx="1108722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08722" y="1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93144" y="2952771"/>
        <a:ext cx="55436" cy="55436"/>
      </dsp:txXfrm>
    </dsp:sp>
    <dsp:sp modelId="{405578CE-2DB6-B04E-A136-9C7703ADBB25}">
      <dsp:nvSpPr>
        <dsp:cNvPr id="0" name=""/>
        <dsp:cNvSpPr/>
      </dsp:nvSpPr>
      <dsp:spPr>
        <a:xfrm>
          <a:off x="5712459" y="2278666"/>
          <a:ext cx="2265474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Execução Brasileira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738561" y="2304768"/>
        <a:ext cx="2213270" cy="838999"/>
      </dsp:txXfrm>
    </dsp:sp>
    <dsp:sp modelId="{9016B753-F414-9E4F-B046-B23941FCB2E0}">
      <dsp:nvSpPr>
        <dsp:cNvPr id="0" name=""/>
        <dsp:cNvSpPr/>
      </dsp:nvSpPr>
      <dsp:spPr>
        <a:xfrm rot="1651716">
          <a:off x="4666501" y="3474799"/>
          <a:ext cx="1108722" cy="36263"/>
        </a:xfrm>
        <a:custGeom>
          <a:avLst/>
          <a:gdLst/>
          <a:ahLst/>
          <a:cxnLst/>
          <a:rect l="0" t="0" r="0" b="0"/>
          <a:pathLst>
            <a:path>
              <a:moveTo>
                <a:pt x="0" y="18131"/>
              </a:moveTo>
              <a:lnTo>
                <a:pt x="1108722" y="1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93144" y="3465213"/>
        <a:ext cx="55436" cy="55436"/>
      </dsp:txXfrm>
    </dsp:sp>
    <dsp:sp modelId="{FE0018C9-9889-5449-8CF7-13921324FCE9}">
      <dsp:nvSpPr>
        <dsp:cNvPr id="0" name=""/>
        <dsp:cNvSpPr/>
      </dsp:nvSpPr>
      <dsp:spPr>
        <a:xfrm>
          <a:off x="5712459" y="3303550"/>
          <a:ext cx="2265474" cy="891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Execução Estrangeira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5738561" y="3329652"/>
        <a:ext cx="2213270" cy="83899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2290621" y="1889499"/>
          <a:ext cx="3266511" cy="1247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CONTRAPARTIDA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768990" y="2072176"/>
        <a:ext cx="2309773" cy="882041"/>
      </dsp:txXfrm>
    </dsp:sp>
    <dsp:sp modelId="{5AE0A5FA-1B32-5C45-B63A-55327213071A}">
      <dsp:nvSpPr>
        <dsp:cNvPr id="0" name=""/>
        <dsp:cNvSpPr/>
      </dsp:nvSpPr>
      <dsp:spPr>
        <a:xfrm rot="9337042">
          <a:off x="903179" y="3163200"/>
          <a:ext cx="1951935" cy="553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87176" y="3124587"/>
          <a:ext cx="1806101" cy="143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Despesas realizadas após a publicação da aprovação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29253" y="3166664"/>
        <a:ext cx="1721947" cy="1352446"/>
      </dsp:txXfrm>
    </dsp:sp>
    <dsp:sp modelId="{B653A9DA-4241-7442-B238-F0ABBB26CD27}">
      <dsp:nvSpPr>
        <dsp:cNvPr id="0" name=""/>
        <dsp:cNvSpPr/>
      </dsp:nvSpPr>
      <dsp:spPr>
        <a:xfrm rot="12397713">
          <a:off x="1275187" y="1324741"/>
          <a:ext cx="1660759" cy="553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359954" y="604770"/>
          <a:ext cx="2006619" cy="1249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5% do Orçamento aprovado para a parte Brasileira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96540" y="641356"/>
        <a:ext cx="1933447" cy="1175970"/>
      </dsp:txXfrm>
    </dsp:sp>
    <dsp:sp modelId="{B1CD1876-B6D4-AC4C-9B6C-C0CEFB3543E2}">
      <dsp:nvSpPr>
        <dsp:cNvPr id="0" name=""/>
        <dsp:cNvSpPr/>
      </dsp:nvSpPr>
      <dsp:spPr>
        <a:xfrm rot="16200000">
          <a:off x="3294936" y="910568"/>
          <a:ext cx="1257880" cy="553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2911728" y="131458"/>
          <a:ext cx="2024296" cy="853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Documentos  fiscais hábeis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936738" y="156468"/>
        <a:ext cx="1974276" cy="803880"/>
      </dsp:txXfrm>
    </dsp:sp>
    <dsp:sp modelId="{4F217BBF-71BD-E84E-B754-A36BB102C8DA}">
      <dsp:nvSpPr>
        <dsp:cNvPr id="0" name=""/>
        <dsp:cNvSpPr/>
      </dsp:nvSpPr>
      <dsp:spPr>
        <a:xfrm rot="19836493">
          <a:off x="4818182" y="1274776"/>
          <a:ext cx="1625809" cy="553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E144C-9486-1344-AAAC-E7C49EC19439}">
      <dsp:nvSpPr>
        <dsp:cNvPr id="0" name=""/>
        <dsp:cNvSpPr/>
      </dsp:nvSpPr>
      <dsp:spPr>
        <a:xfrm>
          <a:off x="5240854" y="807635"/>
          <a:ext cx="2197007" cy="689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Recursos Privados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261061" y="827842"/>
        <a:ext cx="2156593" cy="649514"/>
      </dsp:txXfrm>
    </dsp:sp>
    <dsp:sp modelId="{97C7E52D-D994-0046-80A2-26BF9622D2BE}">
      <dsp:nvSpPr>
        <dsp:cNvPr id="0" name=""/>
        <dsp:cNvSpPr/>
      </dsp:nvSpPr>
      <dsp:spPr>
        <a:xfrm rot="1283678">
          <a:off x="5099824" y="3054016"/>
          <a:ext cx="1821793" cy="55356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6DC9-678A-AF4A-8469-C09E6BE9F47A}">
      <dsp:nvSpPr>
        <dsp:cNvPr id="0" name=""/>
        <dsp:cNvSpPr/>
      </dsp:nvSpPr>
      <dsp:spPr>
        <a:xfrm>
          <a:off x="5882671" y="2952333"/>
          <a:ext cx="1952352" cy="1421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Despesas incluídas no orçamento para execução da parte Brasileira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924305" y="2993967"/>
        <a:ext cx="1869084" cy="133823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1803-F3D9-8C4A-9CBD-34161D84ECF0}">
      <dsp:nvSpPr>
        <dsp:cNvPr id="0" name=""/>
        <dsp:cNvSpPr/>
      </dsp:nvSpPr>
      <dsp:spPr>
        <a:xfrm>
          <a:off x="2979329" y="2540649"/>
          <a:ext cx="2081925" cy="18570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Despesas não aceitas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Editais de Coprodução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284220" y="2812603"/>
        <a:ext cx="1472143" cy="1313113"/>
      </dsp:txXfrm>
    </dsp:sp>
    <dsp:sp modelId="{5AE0A5FA-1B32-5C45-B63A-55327213071A}">
      <dsp:nvSpPr>
        <dsp:cNvPr id="0" name=""/>
        <dsp:cNvSpPr/>
      </dsp:nvSpPr>
      <dsp:spPr>
        <a:xfrm rot="10800000">
          <a:off x="1293913" y="3204534"/>
          <a:ext cx="1592718" cy="5292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2D6C9-D6FD-4C43-ADD1-054B05002315}">
      <dsp:nvSpPr>
        <dsp:cNvPr id="0" name=""/>
        <dsp:cNvSpPr/>
      </dsp:nvSpPr>
      <dsp:spPr>
        <a:xfrm>
          <a:off x="302467" y="2763492"/>
          <a:ext cx="1982892" cy="1411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Gerenciamento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43804" y="2804829"/>
        <a:ext cx="1900218" cy="1328662"/>
      </dsp:txXfrm>
    </dsp:sp>
    <dsp:sp modelId="{B653A9DA-4241-7442-B238-F0ABBB26CD27}">
      <dsp:nvSpPr>
        <dsp:cNvPr id="0" name=""/>
        <dsp:cNvSpPr/>
      </dsp:nvSpPr>
      <dsp:spPr>
        <a:xfrm rot="13092581">
          <a:off x="1356344" y="1897302"/>
          <a:ext cx="2006657" cy="5292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C8243-70A2-F74B-B400-A7C075F637F1}">
      <dsp:nvSpPr>
        <dsp:cNvPr id="0" name=""/>
        <dsp:cNvSpPr/>
      </dsp:nvSpPr>
      <dsp:spPr>
        <a:xfrm>
          <a:off x="426349" y="835659"/>
          <a:ext cx="2289911" cy="1411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Responsabilidade do coprodutor estrangeiro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67686" y="876996"/>
        <a:ext cx="2207237" cy="1328662"/>
      </dsp:txXfrm>
    </dsp:sp>
    <dsp:sp modelId="{B1CD1876-B6D4-AC4C-9B6C-C0CEFB3543E2}">
      <dsp:nvSpPr>
        <dsp:cNvPr id="0" name=""/>
        <dsp:cNvSpPr/>
      </dsp:nvSpPr>
      <dsp:spPr>
        <a:xfrm rot="16200000">
          <a:off x="3170799" y="1327648"/>
          <a:ext cx="1698985" cy="5292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6956-1356-1A43-904C-EA7263D68B1E}">
      <dsp:nvSpPr>
        <dsp:cNvPr id="0" name=""/>
        <dsp:cNvSpPr/>
      </dsp:nvSpPr>
      <dsp:spPr>
        <a:xfrm>
          <a:off x="2979334" y="-35803"/>
          <a:ext cx="2081915" cy="1557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Realizadas antes da publicação da aprovação 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024942" y="9805"/>
        <a:ext cx="1990699" cy="1465953"/>
      </dsp:txXfrm>
    </dsp:sp>
    <dsp:sp modelId="{4F217BBF-71BD-E84E-B754-A36BB102C8DA}">
      <dsp:nvSpPr>
        <dsp:cNvPr id="0" name=""/>
        <dsp:cNvSpPr/>
      </dsp:nvSpPr>
      <dsp:spPr>
        <a:xfrm rot="19359086">
          <a:off x="4695234" y="1902386"/>
          <a:ext cx="2062742" cy="5292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E144C-9486-1344-AAAC-E7C49EC19439}">
      <dsp:nvSpPr>
        <dsp:cNvPr id="0" name=""/>
        <dsp:cNvSpPr/>
      </dsp:nvSpPr>
      <dsp:spPr>
        <a:xfrm>
          <a:off x="5310975" y="719482"/>
          <a:ext cx="2471056" cy="1643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Sem identificação do nome do projeto, numeração junto a ANCINE e item orçamentário</a:t>
          </a:r>
          <a:endParaRPr lang="en-US" sz="1600" kern="1200" dirty="0"/>
        </a:p>
      </dsp:txBody>
      <dsp:txXfrm>
        <a:off x="5359116" y="767623"/>
        <a:ext cx="2374774" cy="1547388"/>
      </dsp:txXfrm>
    </dsp:sp>
    <dsp:sp modelId="{97C7E52D-D994-0046-80A2-26BF9622D2BE}">
      <dsp:nvSpPr>
        <dsp:cNvPr id="0" name=""/>
        <dsp:cNvSpPr/>
      </dsp:nvSpPr>
      <dsp:spPr>
        <a:xfrm>
          <a:off x="5153953" y="3204534"/>
          <a:ext cx="1592718" cy="5292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86DC9-678A-AF4A-8469-C09E6BE9F47A}">
      <dsp:nvSpPr>
        <dsp:cNvPr id="0" name=""/>
        <dsp:cNvSpPr/>
      </dsp:nvSpPr>
      <dsp:spPr>
        <a:xfrm>
          <a:off x="5864586" y="2763492"/>
          <a:ext cx="1764170" cy="1411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Não previstas no Acordo de Coprodução ou Edital 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5905923" y="2804829"/>
        <a:ext cx="1681496" cy="1328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04562-36DC-1842-8EAE-CB0FFAB8B0E5}">
      <dsp:nvSpPr>
        <dsp:cNvPr id="0" name=""/>
        <dsp:cNvSpPr/>
      </dsp:nvSpPr>
      <dsp:spPr>
        <a:xfrm>
          <a:off x="0" y="101011"/>
          <a:ext cx="8229600" cy="56306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353820" rIns="63870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Recursos da PROPONENTE ou de terceiros, aplicados no projeto nos termos  e limites da legislação, normas e/ou contratos vigentes, que, uma vez admitidos como tal, assumem o caráter de recursos públicos (Decisão 24/2002 – Plenário – TCU), sendo exigida sua correta e regular aplicação.</a:t>
          </a:r>
          <a:endParaRPr lang="pt-BR" altLang="ja-JP" sz="2400" i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rPr>
            <a:t>Não serão aceitas a título de CONTRAPARTIDA OBRIGATÓRIA as despesas executadas por meio de recursos públicos  de origem municipal, estadual, distrital ou federal, bem como oriundas de coprodução internacional</a:t>
          </a:r>
          <a:endParaRPr lang="pt-BR" altLang="ja-JP" sz="2400" i="1" kern="1200" dirty="0">
            <a:solidFill>
              <a:schemeClr val="tx1">
                <a:lumMod val="85000"/>
                <a:lumOff val="15000"/>
              </a:schemeClr>
            </a:solidFill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altLang="ja-JP" sz="1400" i="1" kern="1200" dirty="0">
            <a:latin typeface="Arial"/>
            <a:cs typeface="Arial"/>
          </a:endParaRPr>
        </a:p>
      </dsp:txBody>
      <dsp:txXfrm>
        <a:off x="0" y="101011"/>
        <a:ext cx="8229600" cy="5630625"/>
      </dsp:txXfrm>
    </dsp:sp>
    <dsp:sp modelId="{897E482D-E8A7-224B-AAB9-6BE05E4167B7}">
      <dsp:nvSpPr>
        <dsp:cNvPr id="0" name=""/>
        <dsp:cNvSpPr/>
      </dsp:nvSpPr>
      <dsp:spPr>
        <a:xfrm>
          <a:off x="874460" y="51794"/>
          <a:ext cx="6336792" cy="830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/>
              <a:cs typeface="Arial"/>
            </a:rPr>
            <a:t>      </a:t>
          </a:r>
          <a:r>
            <a:rPr lang="pt-BR" sz="2400" kern="1200" dirty="0" smtClean="0">
              <a:latin typeface="Arial"/>
              <a:cs typeface="Arial"/>
            </a:rPr>
            <a:t>       CONTRAPARTIDA OBRIGATÓRIA</a:t>
          </a:r>
          <a:endParaRPr lang="en-US" sz="2400" kern="1200" dirty="0">
            <a:latin typeface="Arial"/>
            <a:cs typeface="Arial"/>
          </a:endParaRPr>
        </a:p>
      </dsp:txBody>
      <dsp:txXfrm>
        <a:off x="915003" y="92337"/>
        <a:ext cx="6255706" cy="749447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BFDB-CB56-284E-8E20-0C8E7DAA94AF}">
      <dsp:nvSpPr>
        <dsp:cNvPr id="0" name=""/>
        <dsp:cNvSpPr/>
      </dsp:nvSpPr>
      <dsp:spPr>
        <a:xfrm>
          <a:off x="0" y="1761"/>
          <a:ext cx="8229600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/>
              <a:cs typeface="Arial"/>
            </a:rPr>
            <a:t>EXECUÇÃO DE DESPESAS NO EXTERIOR</a:t>
          </a:r>
          <a:endParaRPr lang="pt-BR" sz="2400" kern="1200" dirty="0"/>
        </a:p>
      </dsp:txBody>
      <dsp:txXfrm>
        <a:off x="38381" y="40142"/>
        <a:ext cx="8152838" cy="709478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1AC93-7688-454A-B952-98893B97B97D}">
      <dsp:nvSpPr>
        <dsp:cNvPr id="0" name=""/>
        <dsp:cNvSpPr/>
      </dsp:nvSpPr>
      <dsp:spPr>
        <a:xfrm>
          <a:off x="0" y="2334"/>
          <a:ext cx="5328591" cy="1155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Compra de Mercadorias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 Contrataçao de Serviços</a:t>
          </a:r>
          <a:endParaRPr lang="en-US" sz="2800" kern="1200" dirty="0">
            <a:latin typeface="Arial"/>
            <a:cs typeface="Arial"/>
          </a:endParaRPr>
        </a:p>
      </dsp:txBody>
      <dsp:txXfrm>
        <a:off x="33845" y="36179"/>
        <a:ext cx="5260901" cy="1087868"/>
      </dsp:txXfrm>
    </dsp:sp>
    <dsp:sp modelId="{4BCDE700-AD32-2640-8372-FF72B0834E76}">
      <dsp:nvSpPr>
        <dsp:cNvPr id="0" name=""/>
        <dsp:cNvSpPr/>
      </dsp:nvSpPr>
      <dsp:spPr>
        <a:xfrm rot="5400000">
          <a:off x="2359846" y="1198486"/>
          <a:ext cx="608898" cy="730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-5400000">
        <a:off x="2445092" y="1259376"/>
        <a:ext cx="438407" cy="426229"/>
      </dsp:txXfrm>
    </dsp:sp>
    <dsp:sp modelId="{8C869531-1F40-CA4D-8050-295A972FEC43}">
      <dsp:nvSpPr>
        <dsp:cNvPr id="0" name=""/>
        <dsp:cNvSpPr/>
      </dsp:nvSpPr>
      <dsp:spPr>
        <a:xfrm>
          <a:off x="0" y="1969757"/>
          <a:ext cx="5328591" cy="876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Outros Países</a:t>
          </a:r>
          <a:endParaRPr lang="en-US" sz="2800" kern="1200" dirty="0">
            <a:latin typeface="Arial"/>
            <a:cs typeface="Arial"/>
          </a:endParaRPr>
        </a:p>
      </dsp:txBody>
      <dsp:txXfrm>
        <a:off x="25665" y="1995422"/>
        <a:ext cx="5277261" cy="824931"/>
      </dsp:txXfrm>
    </dsp:sp>
    <dsp:sp modelId="{DD63A512-E34F-F944-B32A-3AF21FFB45A4}">
      <dsp:nvSpPr>
        <dsp:cNvPr id="0" name=""/>
        <dsp:cNvSpPr/>
      </dsp:nvSpPr>
      <dsp:spPr>
        <a:xfrm rot="5400000">
          <a:off x="2359846" y="2886611"/>
          <a:ext cx="608898" cy="730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-5400000">
        <a:off x="2445092" y="2947501"/>
        <a:ext cx="438407" cy="426229"/>
      </dsp:txXfrm>
    </dsp:sp>
    <dsp:sp modelId="{998A4464-9E4D-CC42-A294-AA10E12B8BB9}">
      <dsp:nvSpPr>
        <dsp:cNvPr id="0" name=""/>
        <dsp:cNvSpPr/>
      </dsp:nvSpPr>
      <dsp:spPr>
        <a:xfrm>
          <a:off x="0" y="3657883"/>
          <a:ext cx="5328591" cy="783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Remessa para o Exterior</a:t>
          </a:r>
          <a:endParaRPr lang="en-US" sz="2800" kern="1200" dirty="0">
            <a:latin typeface="Arial"/>
            <a:cs typeface="Arial"/>
          </a:endParaRPr>
        </a:p>
      </dsp:txBody>
      <dsp:txXfrm>
        <a:off x="22960" y="3680843"/>
        <a:ext cx="5282671" cy="737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1AC93-7688-454A-B952-98893B97B97D}">
      <dsp:nvSpPr>
        <dsp:cNvPr id="0" name=""/>
        <dsp:cNvSpPr/>
      </dsp:nvSpPr>
      <dsp:spPr>
        <a:xfrm>
          <a:off x="0" y="12838"/>
          <a:ext cx="5400600" cy="69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Remessa para o Exterior</a:t>
          </a:r>
          <a:endParaRPr lang="en-US" sz="2800" kern="1200" dirty="0">
            <a:latin typeface="Arial"/>
            <a:cs typeface="Arial"/>
          </a:endParaRPr>
        </a:p>
      </dsp:txBody>
      <dsp:txXfrm>
        <a:off x="20406" y="33244"/>
        <a:ext cx="5359788" cy="655903"/>
      </dsp:txXfrm>
    </dsp:sp>
    <dsp:sp modelId="{4BCDE700-AD32-2640-8372-FF72B0834E76}">
      <dsp:nvSpPr>
        <dsp:cNvPr id="0" name=""/>
        <dsp:cNvSpPr/>
      </dsp:nvSpPr>
      <dsp:spPr>
        <a:xfrm rot="5400000">
          <a:off x="2519378" y="820044"/>
          <a:ext cx="361842" cy="361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2591747" y="820043"/>
        <a:ext cx="217104" cy="253290"/>
      </dsp:txXfrm>
    </dsp:sp>
    <dsp:sp modelId="{8C869531-1F40-CA4D-8050-295A972FEC43}">
      <dsp:nvSpPr>
        <dsp:cNvPr id="0" name=""/>
        <dsp:cNvSpPr/>
      </dsp:nvSpPr>
      <dsp:spPr>
        <a:xfrm>
          <a:off x="0" y="1267061"/>
          <a:ext cx="5400600" cy="69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Instituição Autorizada pelo BC</a:t>
          </a:r>
          <a:endParaRPr lang="en-US" sz="2800" kern="1200" dirty="0">
            <a:latin typeface="Arial"/>
            <a:cs typeface="Arial"/>
          </a:endParaRPr>
        </a:p>
      </dsp:txBody>
      <dsp:txXfrm>
        <a:off x="20406" y="1287467"/>
        <a:ext cx="5359788" cy="655903"/>
      </dsp:txXfrm>
    </dsp:sp>
    <dsp:sp modelId="{DD63A512-E34F-F944-B32A-3AF21FFB45A4}">
      <dsp:nvSpPr>
        <dsp:cNvPr id="0" name=""/>
        <dsp:cNvSpPr/>
      </dsp:nvSpPr>
      <dsp:spPr>
        <a:xfrm rot="5400000">
          <a:off x="2519379" y="2075532"/>
          <a:ext cx="361841" cy="361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591747" y="2075532"/>
        <a:ext cx="217104" cy="253289"/>
      </dsp:txXfrm>
    </dsp:sp>
    <dsp:sp modelId="{998A4464-9E4D-CC42-A294-AA10E12B8BB9}">
      <dsp:nvSpPr>
        <dsp:cNvPr id="0" name=""/>
        <dsp:cNvSpPr/>
      </dsp:nvSpPr>
      <dsp:spPr>
        <a:xfrm>
          <a:off x="0" y="2544964"/>
          <a:ext cx="5400600" cy="69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Enquadramento – Normas Câmbio</a:t>
          </a:r>
          <a:endParaRPr lang="en-US" sz="2800" kern="1200" dirty="0">
            <a:latin typeface="Arial"/>
            <a:cs typeface="Arial"/>
          </a:endParaRPr>
        </a:p>
      </dsp:txBody>
      <dsp:txXfrm>
        <a:off x="20406" y="2565370"/>
        <a:ext cx="5359788" cy="655903"/>
      </dsp:txXfrm>
    </dsp:sp>
    <dsp:sp modelId="{E7BCBB07-BCDD-F547-B1B4-637BEEB8E54F}">
      <dsp:nvSpPr>
        <dsp:cNvPr id="0" name=""/>
        <dsp:cNvSpPr/>
      </dsp:nvSpPr>
      <dsp:spPr>
        <a:xfrm rot="5400000">
          <a:off x="2519378" y="3336732"/>
          <a:ext cx="361842" cy="361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2591747" y="3336731"/>
        <a:ext cx="217104" cy="253290"/>
      </dsp:txXfrm>
    </dsp:sp>
    <dsp:sp modelId="{3FB86E4C-7011-6742-9361-7F573AAF1460}">
      <dsp:nvSpPr>
        <dsp:cNvPr id="0" name=""/>
        <dsp:cNvSpPr/>
      </dsp:nvSpPr>
      <dsp:spPr>
        <a:xfrm>
          <a:off x="0" y="3793626"/>
          <a:ext cx="5400600" cy="69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Contrato de Câmbio</a:t>
          </a:r>
          <a:endParaRPr lang="en-US" sz="2800" kern="1200" dirty="0">
            <a:latin typeface="Arial"/>
            <a:cs typeface="Arial"/>
          </a:endParaRPr>
        </a:p>
      </dsp:txBody>
      <dsp:txXfrm>
        <a:off x="20406" y="3814032"/>
        <a:ext cx="5359788" cy="655903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E31FC-B2C1-804F-8991-43D8DE45674B}">
      <dsp:nvSpPr>
        <dsp:cNvPr id="0" name=""/>
        <dsp:cNvSpPr/>
      </dsp:nvSpPr>
      <dsp:spPr>
        <a:xfrm>
          <a:off x="1838760" y="1333977"/>
          <a:ext cx="4243358" cy="27987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Pagamento Mercadorias Serviços</a:t>
          </a:r>
          <a:endParaRPr lang="en-US" sz="2800" kern="1200" dirty="0">
            <a:latin typeface="Arial"/>
            <a:cs typeface="Arial"/>
          </a:endParaRPr>
        </a:p>
      </dsp:txBody>
      <dsp:txXfrm>
        <a:off x="2460185" y="1743840"/>
        <a:ext cx="3000508" cy="1978991"/>
      </dsp:txXfrm>
    </dsp:sp>
    <dsp:sp modelId="{9C5FEE81-8F85-AD4A-AA8A-FAB3894F909D}">
      <dsp:nvSpPr>
        <dsp:cNvPr id="0" name=""/>
        <dsp:cNvSpPr/>
      </dsp:nvSpPr>
      <dsp:spPr>
        <a:xfrm>
          <a:off x="2146654" y="210289"/>
          <a:ext cx="3627571" cy="178965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Invoice</a:t>
          </a:r>
          <a:endParaRPr lang="en-US" sz="2800" kern="1200" dirty="0">
            <a:latin typeface="Arial"/>
            <a:cs typeface="Arial"/>
          </a:endParaRPr>
        </a:p>
      </dsp:txBody>
      <dsp:txXfrm>
        <a:off x="2677899" y="472378"/>
        <a:ext cx="2565081" cy="1265475"/>
      </dsp:txXfrm>
    </dsp:sp>
    <dsp:sp modelId="{8B8FD26C-DA82-9341-91BC-AF86FF9E431A}">
      <dsp:nvSpPr>
        <dsp:cNvPr id="0" name=""/>
        <dsp:cNvSpPr/>
      </dsp:nvSpPr>
      <dsp:spPr>
        <a:xfrm>
          <a:off x="4293303" y="2748982"/>
          <a:ext cx="3627571" cy="178965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Recolhimento de Tributos</a:t>
          </a:r>
          <a:endParaRPr lang="en-US" sz="2800" kern="1200" dirty="0">
            <a:latin typeface="Arial"/>
            <a:cs typeface="Arial"/>
          </a:endParaRPr>
        </a:p>
      </dsp:txBody>
      <dsp:txXfrm>
        <a:off x="4824548" y="3011071"/>
        <a:ext cx="2565081" cy="1265475"/>
      </dsp:txXfrm>
    </dsp:sp>
    <dsp:sp modelId="{D574D884-61DC-B24A-AADD-F88C791DC2D8}">
      <dsp:nvSpPr>
        <dsp:cNvPr id="0" name=""/>
        <dsp:cNvSpPr/>
      </dsp:nvSpPr>
      <dsp:spPr>
        <a:xfrm>
          <a:off x="0" y="2748946"/>
          <a:ext cx="3627571" cy="178965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Contrato de Câmbio</a:t>
          </a:r>
          <a:endParaRPr lang="en-US" sz="2800" kern="1200" dirty="0">
            <a:latin typeface="Arial"/>
            <a:cs typeface="Arial"/>
          </a:endParaRPr>
        </a:p>
      </dsp:txBody>
      <dsp:txXfrm>
        <a:off x="531245" y="3011035"/>
        <a:ext cx="2565081" cy="1265475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6D8B7-DBD9-6340-8762-548199A1767B}">
      <dsp:nvSpPr>
        <dsp:cNvPr id="0" name=""/>
        <dsp:cNvSpPr/>
      </dsp:nvSpPr>
      <dsp:spPr>
        <a:xfrm>
          <a:off x="4148800" y="1618500"/>
          <a:ext cx="2691959" cy="1387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Pagamento para o Emissor da Invoice</a:t>
          </a:r>
          <a:endParaRPr lang="en-US" sz="2800" kern="1200" dirty="0">
            <a:latin typeface="Arial"/>
            <a:cs typeface="Arial"/>
          </a:endParaRPr>
        </a:p>
      </dsp:txBody>
      <dsp:txXfrm>
        <a:off x="4216522" y="1686222"/>
        <a:ext cx="2556515" cy="1251842"/>
      </dsp:txXfrm>
    </dsp:sp>
    <dsp:sp modelId="{AD439C82-0599-2543-99E4-D9BDFE7B0D5A}">
      <dsp:nvSpPr>
        <dsp:cNvPr id="0" name=""/>
        <dsp:cNvSpPr/>
      </dsp:nvSpPr>
      <dsp:spPr>
        <a:xfrm rot="12214049">
          <a:off x="3337210" y="1555699"/>
          <a:ext cx="846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691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0031-F209-FB45-86A2-577BC7920DA9}">
      <dsp:nvSpPr>
        <dsp:cNvPr id="0" name=""/>
        <dsp:cNvSpPr/>
      </dsp:nvSpPr>
      <dsp:spPr>
        <a:xfrm>
          <a:off x="824746" y="242980"/>
          <a:ext cx="2547784" cy="117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Compra de Mercadorias</a:t>
          </a:r>
          <a:endParaRPr lang="en-US" sz="2800" kern="1200" dirty="0">
            <a:latin typeface="Arial"/>
            <a:cs typeface="Arial"/>
          </a:endParaRPr>
        </a:p>
      </dsp:txBody>
      <dsp:txXfrm>
        <a:off x="882126" y="300360"/>
        <a:ext cx="2433024" cy="1060681"/>
      </dsp:txXfrm>
    </dsp:sp>
    <dsp:sp modelId="{2717F2E6-B6FE-5149-BF67-D190E32D705A}">
      <dsp:nvSpPr>
        <dsp:cNvPr id="0" name=""/>
        <dsp:cNvSpPr/>
      </dsp:nvSpPr>
      <dsp:spPr>
        <a:xfrm rot="9363087">
          <a:off x="3335981" y="3082353"/>
          <a:ext cx="849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37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DDD41-8733-BF41-AF05-F79B89BAA551}">
      <dsp:nvSpPr>
        <dsp:cNvPr id="0" name=""/>
        <dsp:cNvSpPr/>
      </dsp:nvSpPr>
      <dsp:spPr>
        <a:xfrm>
          <a:off x="824758" y="3232824"/>
          <a:ext cx="2547784" cy="117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Contratação de Serviços</a:t>
          </a:r>
          <a:endParaRPr lang="en-US" sz="2800" kern="1200" dirty="0">
            <a:latin typeface="Arial"/>
            <a:cs typeface="Arial"/>
          </a:endParaRPr>
        </a:p>
      </dsp:txBody>
      <dsp:txXfrm>
        <a:off x="882138" y="3290204"/>
        <a:ext cx="2433024" cy="1060681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0EC45-175F-B549-B072-FC6F91D5F77F}">
      <dsp:nvSpPr>
        <dsp:cNvPr id="0" name=""/>
        <dsp:cNvSpPr/>
      </dsp:nvSpPr>
      <dsp:spPr>
        <a:xfrm>
          <a:off x="3213545" y="2383840"/>
          <a:ext cx="2285877" cy="22858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PER DIEM</a:t>
          </a:r>
          <a:endParaRPr lang="en-US" sz="2800" kern="1200" dirty="0">
            <a:latin typeface="Arial"/>
            <a:cs typeface="Arial"/>
          </a:endParaRPr>
        </a:p>
      </dsp:txBody>
      <dsp:txXfrm>
        <a:off x="3548304" y="2718599"/>
        <a:ext cx="1616359" cy="1616359"/>
      </dsp:txXfrm>
    </dsp:sp>
    <dsp:sp modelId="{47EFFA67-81E8-CD48-A7E2-90903AAFBF43}">
      <dsp:nvSpPr>
        <dsp:cNvPr id="0" name=""/>
        <dsp:cNvSpPr/>
      </dsp:nvSpPr>
      <dsp:spPr>
        <a:xfrm rot="11643975">
          <a:off x="1289936" y="2668213"/>
          <a:ext cx="1879930" cy="6514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214CD-948A-0447-80E7-03175CD090C0}">
      <dsp:nvSpPr>
        <dsp:cNvPr id="0" name=""/>
        <dsp:cNvSpPr/>
      </dsp:nvSpPr>
      <dsp:spPr>
        <a:xfrm>
          <a:off x="72011" y="1915296"/>
          <a:ext cx="2492218" cy="170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/>
              <a:cs typeface="Arial"/>
            </a:rPr>
            <a:t>Alimentação</a:t>
          </a:r>
          <a:r>
            <a:rPr lang="en-US" sz="2800" kern="1200" dirty="0" smtClean="0">
              <a:latin typeface="Arial"/>
              <a:cs typeface="Arial"/>
            </a:rPr>
            <a:t/>
          </a:r>
          <a:br>
            <a:rPr lang="en-US" sz="2800" kern="1200" dirty="0" smtClean="0">
              <a:latin typeface="Arial"/>
              <a:cs typeface="Arial"/>
            </a:rPr>
          </a:br>
          <a:r>
            <a:rPr lang="en-US" sz="2800" kern="1200" dirty="0" err="1" smtClean="0">
              <a:latin typeface="Arial"/>
              <a:cs typeface="Arial"/>
            </a:rPr>
            <a:t>Hospedagem</a:t>
          </a:r>
          <a:r>
            <a:rPr lang="en-US" sz="2800" kern="1200" dirty="0" smtClean="0">
              <a:latin typeface="Arial"/>
              <a:cs typeface="Arial"/>
            </a:rPr>
            <a:t> </a:t>
          </a:r>
          <a:r>
            <a:rPr lang="en-US" sz="2800" kern="1200" dirty="0" err="1" smtClean="0">
              <a:latin typeface="Arial"/>
              <a:cs typeface="Arial"/>
            </a:rPr>
            <a:t>Transporte</a:t>
          </a:r>
          <a:endParaRPr lang="en-US" sz="2800" kern="1200" dirty="0">
            <a:latin typeface="Arial"/>
            <a:cs typeface="Arial"/>
          </a:endParaRPr>
        </a:p>
      </dsp:txBody>
      <dsp:txXfrm>
        <a:off x="121814" y="1965099"/>
        <a:ext cx="2392612" cy="1600796"/>
      </dsp:txXfrm>
    </dsp:sp>
    <dsp:sp modelId="{E038EA6F-EEAB-8E49-91A6-B8BAB180FF86}">
      <dsp:nvSpPr>
        <dsp:cNvPr id="0" name=""/>
        <dsp:cNvSpPr/>
      </dsp:nvSpPr>
      <dsp:spPr>
        <a:xfrm rot="14412504">
          <a:off x="2371739" y="1326175"/>
          <a:ext cx="1822726" cy="6514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1E97C-69E7-FB44-AD8F-EDD1E8048CFF}">
      <dsp:nvSpPr>
        <dsp:cNvPr id="0" name=""/>
        <dsp:cNvSpPr/>
      </dsp:nvSpPr>
      <dsp:spPr>
        <a:xfrm>
          <a:off x="1584185" y="10796"/>
          <a:ext cx="2492218" cy="170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/>
              <a:cs typeface="Arial"/>
            </a:rPr>
            <a:t>Pessoas</a:t>
          </a:r>
          <a:r>
            <a:rPr lang="en-US" sz="2800" kern="1200" dirty="0" smtClean="0">
              <a:latin typeface="Arial"/>
              <a:cs typeface="Arial"/>
            </a:rPr>
            <a:t> </a:t>
          </a:r>
          <a:r>
            <a:rPr lang="en-US" sz="2800" kern="1200" dirty="0" err="1" smtClean="0">
              <a:latin typeface="Arial"/>
              <a:cs typeface="Arial"/>
            </a:rPr>
            <a:t>Naturais</a:t>
          </a:r>
          <a:r>
            <a:rPr lang="en-US" sz="2800" kern="1200" dirty="0" smtClean="0">
              <a:latin typeface="Arial"/>
              <a:cs typeface="Arial"/>
            </a:rPr>
            <a:t> </a:t>
          </a:r>
          <a:r>
            <a:rPr lang="en-US" sz="2800" kern="1200" dirty="0" err="1" smtClean="0">
              <a:latin typeface="Arial"/>
              <a:cs typeface="Arial"/>
            </a:rPr>
            <a:t>vinculadas</a:t>
          </a:r>
          <a:r>
            <a:rPr lang="en-US" sz="2800" kern="1200" dirty="0" smtClean="0">
              <a:latin typeface="Arial"/>
              <a:cs typeface="Arial"/>
            </a:rPr>
            <a:t> ao Projeto</a:t>
          </a:r>
          <a:endParaRPr lang="en-US" sz="2800" kern="1200" dirty="0">
            <a:latin typeface="Arial"/>
            <a:cs typeface="Arial"/>
          </a:endParaRPr>
        </a:p>
      </dsp:txBody>
      <dsp:txXfrm>
        <a:off x="1633988" y="60599"/>
        <a:ext cx="2392612" cy="1600796"/>
      </dsp:txXfrm>
    </dsp:sp>
    <dsp:sp modelId="{CD53B1BE-8912-EE47-8C03-2BE5BF8BD3F9}">
      <dsp:nvSpPr>
        <dsp:cNvPr id="0" name=""/>
        <dsp:cNvSpPr/>
      </dsp:nvSpPr>
      <dsp:spPr>
        <a:xfrm rot="17981512">
          <a:off x="4513256" y="1320014"/>
          <a:ext cx="1831585" cy="6514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0DDD6-AFF9-F643-8AE7-37CA2F6D0370}">
      <dsp:nvSpPr>
        <dsp:cNvPr id="0" name=""/>
        <dsp:cNvSpPr/>
      </dsp:nvSpPr>
      <dsp:spPr>
        <a:xfrm>
          <a:off x="4636564" y="0"/>
          <a:ext cx="2492218" cy="170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Pagamento em REAIS</a:t>
          </a:r>
          <a:endParaRPr lang="en-US" sz="2800" kern="1200" dirty="0">
            <a:latin typeface="Arial"/>
            <a:cs typeface="Arial"/>
          </a:endParaRPr>
        </a:p>
      </dsp:txBody>
      <dsp:txXfrm>
        <a:off x="4686367" y="49803"/>
        <a:ext cx="2392612" cy="1600796"/>
      </dsp:txXfrm>
    </dsp:sp>
    <dsp:sp modelId="{F2A6B490-E69C-AB43-984A-8EBC6514D95B}">
      <dsp:nvSpPr>
        <dsp:cNvPr id="0" name=""/>
        <dsp:cNvSpPr/>
      </dsp:nvSpPr>
      <dsp:spPr>
        <a:xfrm rot="20749272">
          <a:off x="5545001" y="2654239"/>
          <a:ext cx="1951583" cy="6514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4C31-0410-DD4A-A22E-554F8BFB8297}">
      <dsp:nvSpPr>
        <dsp:cNvPr id="0" name=""/>
        <dsp:cNvSpPr/>
      </dsp:nvSpPr>
      <dsp:spPr>
        <a:xfrm>
          <a:off x="6220749" y="1890756"/>
          <a:ext cx="2492218" cy="1700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/>
              <a:cs typeface="Arial"/>
            </a:rPr>
            <a:t>Pagamento  em </a:t>
          </a:r>
          <a:r>
            <a:rPr lang="en-US" sz="2800" kern="1200" dirty="0" err="1" smtClean="0">
              <a:latin typeface="Arial"/>
              <a:cs typeface="Arial"/>
            </a:rPr>
            <a:t>outra</a:t>
          </a:r>
          <a:r>
            <a:rPr lang="en-US" sz="2800" kern="1200" dirty="0" smtClean="0">
              <a:latin typeface="Arial"/>
              <a:cs typeface="Arial"/>
            </a:rPr>
            <a:t>  MOEDA</a:t>
          </a:r>
          <a:endParaRPr lang="en-US" sz="2800" kern="1200" dirty="0">
            <a:latin typeface="Arial"/>
            <a:cs typeface="Arial"/>
          </a:endParaRPr>
        </a:p>
      </dsp:txBody>
      <dsp:txXfrm>
        <a:off x="6270552" y="1940559"/>
        <a:ext cx="2392612" cy="1600796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7695-95A0-4AEA-96A7-494CFB0F693C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B1A3-B50E-4426-BEE8-C0CD2FE9DF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45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3143D-0B76-934F-80A8-4E080B0F30ED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3ED4-765C-A44B-A178-9E2D7A0196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477E26-424E-704B-8F01-2469521914D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934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24FD44-3C1E-CB46-851E-5DFF2BECA98E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819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81A76E-FADE-FC4C-BB98-2F9C99406A37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042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CB1039-E6AB-8E47-ABC5-CD90DA24B19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320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557EBA-D181-4140-A9F7-DB72C1A0D4A5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350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5328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6794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8504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1458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4654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4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31EC3B-7986-BD41-BE7E-85CC26DFF7A7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6137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1270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0960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743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E3B6CA-6932-F540-B18B-B69631091EB8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9442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49E1B5-8B56-4246-A0F8-824B0D63EBA5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53169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255E8-EF1C-D140-B9CE-A4A86B55D88C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8336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245A8D-D573-D349-92E7-B958541EC6B4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4529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11A868-BF9D-9E44-83AF-DEB40CB852AD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2568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3402AD-BB2C-5D47-9D5C-28C56D193A6B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9742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A698D-7787-DA49-9A8D-1F8073C139F4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2612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8E5156-679A-C945-950F-B243FC8B536C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3423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A698D-7787-DA49-9A8D-1F8073C139F4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4861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A698D-7787-DA49-9A8D-1F8073C139F4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1253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A698D-7787-DA49-9A8D-1F8073C139F4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9448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AA698D-7787-DA49-9A8D-1F8073C139F4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1344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12941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7470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8586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2376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8973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815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73ED7C-2473-AE4D-8AD0-5F1725E28A55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7491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1073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8101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48772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7995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5635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4717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9546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78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87321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79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78655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CD96FB-87A7-B845-8D88-BE9CACF63DD6}" type="slidenum">
              <a:rPr lang="en-US" sz="1200"/>
              <a:pPr eaLnBrk="1" hangingPunct="1"/>
              <a:t>82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74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411880-B488-5A4C-BD77-F1D9B47AF735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77941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221A0-9104-0740-BF3C-EF028A54F44F}" type="slidenum">
              <a:rPr lang="en-US" sz="1200"/>
              <a:pPr eaLnBrk="1" hangingPunct="1"/>
              <a:t>83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211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C6F7FF-134B-4E40-B7EE-BAB51BBB54B8}" type="slidenum">
              <a:rPr lang="en-US" sz="1200"/>
              <a:pPr eaLnBrk="1" hangingPunct="1"/>
              <a:t>85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269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D94E88-0C72-1E41-9D91-1E255ADF8B28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678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1946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863F94-F6F2-4E44-9ED2-55957591B0B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4168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880633-925A-284B-87F5-5E7076DDA33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586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2240" y="5661248"/>
            <a:ext cx="2133600" cy="101319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4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0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0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11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70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55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1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09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9FDB-E8C4-4706-B93D-FF4AF08EAE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1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9FDB-E8C4-4706-B93D-FF4AF08EAE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6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9FDB-E8C4-4706-B93D-FF4AF08EAE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79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9FDB-E8C4-4706-B93D-FF4AF08EAE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46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7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18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5CDA-D81B-4CE0-8CB7-212FDDE3D72F}" type="datetimeFigureOut">
              <a:rPr lang="pt-BR" smtClean="0"/>
              <a:pPr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9FDB-E8C4-4706-B93D-FF4AF08EAE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56376" y="6250871"/>
            <a:ext cx="908371" cy="5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5" r:id="rId11"/>
    <p:sldLayoutId id="2147483686" r:id="rId12"/>
    <p:sldLayoutId id="2147483687" r:id="rId13"/>
    <p:sldLayoutId id="2147483689" r:id="rId14"/>
    <p:sldLayoutId id="2147483690" r:id="rId15"/>
    <p:sldLayoutId id="2147483691" r:id="rId16"/>
    <p:sldLayoutId id="2147483692" r:id="rId17"/>
    <p:sldLayoutId id="214748369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1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diagramData" Target="../diagrams/data31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microsoft.com/office/2007/relationships/diagramDrawing" Target="../diagrams/drawing31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diagramLayout" Target="../diagrams/layout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diagramData" Target="../diagrams/data37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17" Type="http://schemas.microsoft.com/office/2007/relationships/diagramDrawing" Target="../diagrams/drawing37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Relationship Id="rId14" Type="http://schemas.openxmlformats.org/officeDocument/2006/relationships/diagramLayout" Target="../diagrams/layout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diagramData" Target="../diagrams/data40.xml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12" Type="http://schemas.microsoft.com/office/2007/relationships/diagramDrawing" Target="../diagrams/drawing39.xml"/><Relationship Id="rId17" Type="http://schemas.microsoft.com/office/2007/relationships/diagramDrawing" Target="../diagrams/drawing40.xml"/><Relationship Id="rId2" Type="http://schemas.openxmlformats.org/officeDocument/2006/relationships/notesSlide" Target="../notesSlides/notesSlide24.xml"/><Relationship Id="rId16" Type="http://schemas.openxmlformats.org/officeDocument/2006/relationships/diagramColors" Target="../diagrams/colors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11" Type="http://schemas.openxmlformats.org/officeDocument/2006/relationships/diagramColors" Target="../diagrams/colors39.xml"/><Relationship Id="rId5" Type="http://schemas.openxmlformats.org/officeDocument/2006/relationships/diagramQuickStyle" Target="../diagrams/quickStyle38.xml"/><Relationship Id="rId1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39.xml"/><Relationship Id="rId4" Type="http://schemas.openxmlformats.org/officeDocument/2006/relationships/diagramLayout" Target="../diagrams/layout38.xml"/><Relationship Id="rId9" Type="http://schemas.openxmlformats.org/officeDocument/2006/relationships/diagramLayout" Target="../diagrams/layout39.xml"/><Relationship Id="rId14" Type="http://schemas.openxmlformats.org/officeDocument/2006/relationships/diagramLayout" Target="../diagrams/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3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microsoft.com/office/2007/relationships/diagramDrawing" Target="../diagrams/drawing4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11" Type="http://schemas.openxmlformats.org/officeDocument/2006/relationships/diagramColors" Target="../diagrams/colors45.xml"/><Relationship Id="rId5" Type="http://schemas.openxmlformats.org/officeDocument/2006/relationships/diagramQuickStyle" Target="../diagrams/quickStyle44.xml"/><Relationship Id="rId10" Type="http://schemas.openxmlformats.org/officeDocument/2006/relationships/diagramQuickStyle" Target="../diagrams/quickStyle45.xml"/><Relationship Id="rId4" Type="http://schemas.openxmlformats.org/officeDocument/2006/relationships/diagramLayout" Target="../diagrams/layout44.xml"/><Relationship Id="rId9" Type="http://schemas.openxmlformats.org/officeDocument/2006/relationships/diagramLayout" Target="../diagrams/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12" Type="http://schemas.microsoft.com/office/2007/relationships/diagramDrawing" Target="../diagrams/drawing4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11" Type="http://schemas.openxmlformats.org/officeDocument/2006/relationships/diagramColors" Target="../diagrams/colors47.xml"/><Relationship Id="rId5" Type="http://schemas.openxmlformats.org/officeDocument/2006/relationships/diagramQuickStyle" Target="../diagrams/quickStyle46.xml"/><Relationship Id="rId10" Type="http://schemas.openxmlformats.org/officeDocument/2006/relationships/diagramQuickStyle" Target="../diagrams/quickStyle47.xml"/><Relationship Id="rId4" Type="http://schemas.openxmlformats.org/officeDocument/2006/relationships/diagramLayout" Target="../diagrams/layout46.xml"/><Relationship Id="rId9" Type="http://schemas.openxmlformats.org/officeDocument/2006/relationships/diagramLayout" Target="../diagrams/layout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6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12" Type="http://schemas.microsoft.com/office/2007/relationships/diagramDrawing" Target="../diagrams/drawing5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11" Type="http://schemas.openxmlformats.org/officeDocument/2006/relationships/diagramColors" Target="../diagrams/colors56.xml"/><Relationship Id="rId5" Type="http://schemas.openxmlformats.org/officeDocument/2006/relationships/diagramQuickStyle" Target="../diagrams/quickStyle55.xml"/><Relationship Id="rId10" Type="http://schemas.openxmlformats.org/officeDocument/2006/relationships/diagramQuickStyle" Target="../diagrams/quickStyle56.xml"/><Relationship Id="rId4" Type="http://schemas.openxmlformats.org/officeDocument/2006/relationships/diagramLayout" Target="../diagrams/layout55.xml"/><Relationship Id="rId9" Type="http://schemas.openxmlformats.org/officeDocument/2006/relationships/diagramLayout" Target="../diagrams/layout5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8.xml"/><Relationship Id="rId13" Type="http://schemas.openxmlformats.org/officeDocument/2006/relationships/diagramData" Target="../diagrams/data59.xml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12" Type="http://schemas.microsoft.com/office/2007/relationships/diagramDrawing" Target="../diagrams/drawing58.xml"/><Relationship Id="rId17" Type="http://schemas.microsoft.com/office/2007/relationships/diagramDrawing" Target="../diagrams/drawing59.xml"/><Relationship Id="rId2" Type="http://schemas.openxmlformats.org/officeDocument/2006/relationships/notesSlide" Target="../notesSlides/notesSlide35.xml"/><Relationship Id="rId16" Type="http://schemas.openxmlformats.org/officeDocument/2006/relationships/diagramColors" Target="../diagrams/colors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11" Type="http://schemas.openxmlformats.org/officeDocument/2006/relationships/diagramColors" Target="../diagrams/colors58.xml"/><Relationship Id="rId5" Type="http://schemas.openxmlformats.org/officeDocument/2006/relationships/diagramQuickStyle" Target="../diagrams/quickStyle57.xml"/><Relationship Id="rId15" Type="http://schemas.openxmlformats.org/officeDocument/2006/relationships/diagramQuickStyle" Target="../diagrams/quickStyle59.xml"/><Relationship Id="rId10" Type="http://schemas.openxmlformats.org/officeDocument/2006/relationships/diagramQuickStyle" Target="../diagrams/quickStyle58.xml"/><Relationship Id="rId4" Type="http://schemas.openxmlformats.org/officeDocument/2006/relationships/diagramLayout" Target="../diagrams/layout57.xml"/><Relationship Id="rId9" Type="http://schemas.openxmlformats.org/officeDocument/2006/relationships/diagramLayout" Target="../diagrams/layout58.xml"/><Relationship Id="rId14" Type="http://schemas.openxmlformats.org/officeDocument/2006/relationships/diagramLayout" Target="../diagrams/layout5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1.xml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12" Type="http://schemas.microsoft.com/office/2007/relationships/diagramDrawing" Target="../diagrams/drawing6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11" Type="http://schemas.openxmlformats.org/officeDocument/2006/relationships/diagramColors" Target="../diagrams/colors61.xml"/><Relationship Id="rId5" Type="http://schemas.openxmlformats.org/officeDocument/2006/relationships/diagramQuickStyle" Target="../diagrams/quickStyle60.xml"/><Relationship Id="rId10" Type="http://schemas.openxmlformats.org/officeDocument/2006/relationships/diagramQuickStyle" Target="../diagrams/quickStyle61.xml"/><Relationship Id="rId4" Type="http://schemas.openxmlformats.org/officeDocument/2006/relationships/diagramLayout" Target="../diagrams/layout60.xml"/><Relationship Id="rId9" Type="http://schemas.openxmlformats.org/officeDocument/2006/relationships/diagramLayout" Target="../diagrams/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3.xml"/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12" Type="http://schemas.microsoft.com/office/2007/relationships/diagramDrawing" Target="../diagrams/drawing6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11" Type="http://schemas.openxmlformats.org/officeDocument/2006/relationships/diagramColors" Target="../diagrams/colors63.xml"/><Relationship Id="rId5" Type="http://schemas.openxmlformats.org/officeDocument/2006/relationships/diagramQuickStyle" Target="../diagrams/quickStyle62.xml"/><Relationship Id="rId10" Type="http://schemas.openxmlformats.org/officeDocument/2006/relationships/diagramQuickStyle" Target="../diagrams/quickStyle63.xml"/><Relationship Id="rId4" Type="http://schemas.openxmlformats.org/officeDocument/2006/relationships/diagramLayout" Target="../diagrams/layout62.xml"/><Relationship Id="rId9" Type="http://schemas.openxmlformats.org/officeDocument/2006/relationships/diagramLayout" Target="../diagrams/layout6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5.xml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12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11" Type="http://schemas.openxmlformats.org/officeDocument/2006/relationships/diagramColors" Target="../diagrams/colors65.xml"/><Relationship Id="rId5" Type="http://schemas.openxmlformats.org/officeDocument/2006/relationships/diagramQuickStyle" Target="../diagrams/quickStyle64.xml"/><Relationship Id="rId10" Type="http://schemas.openxmlformats.org/officeDocument/2006/relationships/diagramQuickStyle" Target="../diagrams/quickStyle65.xml"/><Relationship Id="rId4" Type="http://schemas.openxmlformats.org/officeDocument/2006/relationships/diagramLayout" Target="../diagrams/layout64.xml"/><Relationship Id="rId9" Type="http://schemas.openxmlformats.org/officeDocument/2006/relationships/diagramLayout" Target="../diagrams/layout6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7.xml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12" Type="http://schemas.microsoft.com/office/2007/relationships/diagramDrawing" Target="../diagrams/drawing6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11" Type="http://schemas.openxmlformats.org/officeDocument/2006/relationships/diagramColors" Target="../diagrams/colors67.xml"/><Relationship Id="rId5" Type="http://schemas.openxmlformats.org/officeDocument/2006/relationships/diagramQuickStyle" Target="../diagrams/quickStyle66.xml"/><Relationship Id="rId10" Type="http://schemas.openxmlformats.org/officeDocument/2006/relationships/diagramQuickStyle" Target="../diagrams/quickStyle67.xml"/><Relationship Id="rId4" Type="http://schemas.openxmlformats.org/officeDocument/2006/relationships/diagramLayout" Target="../diagrams/layout66.xml"/><Relationship Id="rId9" Type="http://schemas.openxmlformats.org/officeDocument/2006/relationships/diagramLayout" Target="../diagrams/layout6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9.xml"/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12" Type="http://schemas.microsoft.com/office/2007/relationships/diagramDrawing" Target="../diagrams/drawing6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11" Type="http://schemas.openxmlformats.org/officeDocument/2006/relationships/diagramColors" Target="../diagrams/colors69.xml"/><Relationship Id="rId5" Type="http://schemas.openxmlformats.org/officeDocument/2006/relationships/diagramQuickStyle" Target="../diagrams/quickStyle68.xml"/><Relationship Id="rId10" Type="http://schemas.openxmlformats.org/officeDocument/2006/relationships/diagramQuickStyle" Target="../diagrams/quickStyle69.xml"/><Relationship Id="rId4" Type="http://schemas.openxmlformats.org/officeDocument/2006/relationships/diagramLayout" Target="../diagrams/layout68.xml"/><Relationship Id="rId9" Type="http://schemas.openxmlformats.org/officeDocument/2006/relationships/diagramLayout" Target="../diagrams/layout6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1.xml"/><Relationship Id="rId13" Type="http://schemas.openxmlformats.org/officeDocument/2006/relationships/diagramData" Target="../diagrams/data72.xml"/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12" Type="http://schemas.microsoft.com/office/2007/relationships/diagramDrawing" Target="../diagrams/drawing71.xml"/><Relationship Id="rId17" Type="http://schemas.microsoft.com/office/2007/relationships/diagramDrawing" Target="../diagrams/drawing72.xml"/><Relationship Id="rId2" Type="http://schemas.openxmlformats.org/officeDocument/2006/relationships/notesSlide" Target="../notesSlides/notesSlide41.xml"/><Relationship Id="rId16" Type="http://schemas.openxmlformats.org/officeDocument/2006/relationships/diagramColors" Target="../diagrams/colors7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11" Type="http://schemas.openxmlformats.org/officeDocument/2006/relationships/diagramColors" Target="../diagrams/colors71.xml"/><Relationship Id="rId5" Type="http://schemas.openxmlformats.org/officeDocument/2006/relationships/diagramQuickStyle" Target="../diagrams/quickStyle70.xml"/><Relationship Id="rId15" Type="http://schemas.openxmlformats.org/officeDocument/2006/relationships/diagramQuickStyle" Target="../diagrams/quickStyle72.xml"/><Relationship Id="rId10" Type="http://schemas.openxmlformats.org/officeDocument/2006/relationships/diagramQuickStyle" Target="../diagrams/quickStyle71.xml"/><Relationship Id="rId4" Type="http://schemas.openxmlformats.org/officeDocument/2006/relationships/diagramLayout" Target="../diagrams/layout70.xml"/><Relationship Id="rId9" Type="http://schemas.openxmlformats.org/officeDocument/2006/relationships/diagramLayout" Target="../diagrams/layout71.xml"/><Relationship Id="rId14" Type="http://schemas.openxmlformats.org/officeDocument/2006/relationships/diagramLayout" Target="../diagrams/layout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5.xml"/><Relationship Id="rId13" Type="http://schemas.openxmlformats.org/officeDocument/2006/relationships/diagramData" Target="../diagrams/data76.xml"/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12" Type="http://schemas.microsoft.com/office/2007/relationships/diagramDrawing" Target="../diagrams/drawing75.xml"/><Relationship Id="rId17" Type="http://schemas.microsoft.com/office/2007/relationships/diagramDrawing" Target="../diagrams/drawing76.xml"/><Relationship Id="rId2" Type="http://schemas.openxmlformats.org/officeDocument/2006/relationships/notesSlide" Target="../notesSlides/notesSlide42.xml"/><Relationship Id="rId16" Type="http://schemas.openxmlformats.org/officeDocument/2006/relationships/diagramColors" Target="../diagrams/colors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11" Type="http://schemas.openxmlformats.org/officeDocument/2006/relationships/diagramColors" Target="../diagrams/colors75.xml"/><Relationship Id="rId5" Type="http://schemas.openxmlformats.org/officeDocument/2006/relationships/diagramQuickStyle" Target="../diagrams/quickStyle74.xml"/><Relationship Id="rId15" Type="http://schemas.openxmlformats.org/officeDocument/2006/relationships/diagramQuickStyle" Target="../diagrams/quickStyle76.xml"/><Relationship Id="rId10" Type="http://schemas.openxmlformats.org/officeDocument/2006/relationships/diagramQuickStyle" Target="../diagrams/quickStyle75.xml"/><Relationship Id="rId4" Type="http://schemas.openxmlformats.org/officeDocument/2006/relationships/diagramLayout" Target="../diagrams/layout74.xml"/><Relationship Id="rId9" Type="http://schemas.openxmlformats.org/officeDocument/2006/relationships/diagramLayout" Target="../diagrams/layout75.xml"/><Relationship Id="rId14" Type="http://schemas.openxmlformats.org/officeDocument/2006/relationships/diagramLayout" Target="../diagrams/layout7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8.xml"/><Relationship Id="rId13" Type="http://schemas.openxmlformats.org/officeDocument/2006/relationships/diagramData" Target="../diagrams/data79.xml"/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12" Type="http://schemas.microsoft.com/office/2007/relationships/diagramDrawing" Target="../diagrams/drawing78.xml"/><Relationship Id="rId17" Type="http://schemas.microsoft.com/office/2007/relationships/diagramDrawing" Target="../diagrams/drawing79.xml"/><Relationship Id="rId2" Type="http://schemas.openxmlformats.org/officeDocument/2006/relationships/notesSlide" Target="../notesSlides/notesSlide43.xml"/><Relationship Id="rId16" Type="http://schemas.openxmlformats.org/officeDocument/2006/relationships/diagramColors" Target="../diagrams/colors7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11" Type="http://schemas.openxmlformats.org/officeDocument/2006/relationships/diagramColors" Target="../diagrams/colors78.xml"/><Relationship Id="rId5" Type="http://schemas.openxmlformats.org/officeDocument/2006/relationships/diagramQuickStyle" Target="../diagrams/quickStyle77.xml"/><Relationship Id="rId15" Type="http://schemas.openxmlformats.org/officeDocument/2006/relationships/diagramQuickStyle" Target="../diagrams/quickStyle79.xml"/><Relationship Id="rId10" Type="http://schemas.openxmlformats.org/officeDocument/2006/relationships/diagramQuickStyle" Target="../diagrams/quickStyle78.xml"/><Relationship Id="rId4" Type="http://schemas.openxmlformats.org/officeDocument/2006/relationships/diagramLayout" Target="../diagrams/layout77.xml"/><Relationship Id="rId9" Type="http://schemas.openxmlformats.org/officeDocument/2006/relationships/diagramLayout" Target="../diagrams/layout78.xml"/><Relationship Id="rId14" Type="http://schemas.openxmlformats.org/officeDocument/2006/relationships/diagramLayout" Target="../diagrams/layout7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1.xml"/><Relationship Id="rId13" Type="http://schemas.openxmlformats.org/officeDocument/2006/relationships/image" Target="../media/image23.png"/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12" Type="http://schemas.microsoft.com/office/2007/relationships/diagramDrawing" Target="../diagrams/drawing81.xml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11" Type="http://schemas.openxmlformats.org/officeDocument/2006/relationships/diagramColors" Target="../diagrams/colors81.xml"/><Relationship Id="rId5" Type="http://schemas.openxmlformats.org/officeDocument/2006/relationships/diagramQuickStyle" Target="../diagrams/quickStyle80.xml"/><Relationship Id="rId15" Type="http://schemas.openxmlformats.org/officeDocument/2006/relationships/image" Target="../media/image25.png"/><Relationship Id="rId10" Type="http://schemas.openxmlformats.org/officeDocument/2006/relationships/diagramQuickStyle" Target="../diagrams/quickStyle81.xml"/><Relationship Id="rId4" Type="http://schemas.openxmlformats.org/officeDocument/2006/relationships/diagramLayout" Target="../diagrams/layout80.xml"/><Relationship Id="rId9" Type="http://schemas.openxmlformats.org/officeDocument/2006/relationships/diagramLayout" Target="../diagrams/layout81.xml"/><Relationship Id="rId1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3.xml"/><Relationship Id="rId13" Type="http://schemas.openxmlformats.org/officeDocument/2006/relationships/image" Target="../media/image27.png"/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12" Type="http://schemas.microsoft.com/office/2007/relationships/diagramDrawing" Target="../diagrams/drawing83.xml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11" Type="http://schemas.openxmlformats.org/officeDocument/2006/relationships/diagramColors" Target="../diagrams/colors83.xml"/><Relationship Id="rId5" Type="http://schemas.openxmlformats.org/officeDocument/2006/relationships/diagramQuickStyle" Target="../diagrams/quickStyle82.xml"/><Relationship Id="rId15" Type="http://schemas.openxmlformats.org/officeDocument/2006/relationships/image" Target="../media/image29.png"/><Relationship Id="rId10" Type="http://schemas.openxmlformats.org/officeDocument/2006/relationships/diagramQuickStyle" Target="../diagrams/quickStyle83.xml"/><Relationship Id="rId4" Type="http://schemas.openxmlformats.org/officeDocument/2006/relationships/diagramLayout" Target="../diagrams/layout82.xml"/><Relationship Id="rId9" Type="http://schemas.openxmlformats.org/officeDocument/2006/relationships/diagramLayout" Target="../diagrams/layout83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7" Type="http://schemas.microsoft.com/office/2007/relationships/diagramDrawing" Target="../diagrams/drawing8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7" Type="http://schemas.microsoft.com/office/2007/relationships/diagramDrawing" Target="../diagrams/drawing8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7" Type="http://schemas.microsoft.com/office/2007/relationships/diagramDrawing" Target="../diagrams/drawing8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7" Type="http://schemas.microsoft.com/office/2007/relationships/diagramDrawing" Target="../diagrams/drawing8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7" Type="http://schemas.microsoft.com/office/2007/relationships/diagramDrawing" Target="../diagrams/drawing8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0.xml"/><Relationship Id="rId3" Type="http://schemas.openxmlformats.org/officeDocument/2006/relationships/diagramLayout" Target="../diagrams/layout89.xml"/><Relationship Id="rId7" Type="http://schemas.openxmlformats.org/officeDocument/2006/relationships/diagramData" Target="../diagrams/data90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9.xml"/><Relationship Id="rId11" Type="http://schemas.microsoft.com/office/2007/relationships/diagramDrawing" Target="../diagrams/drawing90.xml"/><Relationship Id="rId5" Type="http://schemas.openxmlformats.org/officeDocument/2006/relationships/diagramColors" Target="../diagrams/colors89.xml"/><Relationship Id="rId10" Type="http://schemas.openxmlformats.org/officeDocument/2006/relationships/diagramColors" Target="../diagrams/colors90.xml"/><Relationship Id="rId4" Type="http://schemas.openxmlformats.org/officeDocument/2006/relationships/diagramQuickStyle" Target="../diagrams/quickStyle89.xml"/><Relationship Id="rId9" Type="http://schemas.openxmlformats.org/officeDocument/2006/relationships/diagramQuickStyle" Target="../diagrams/quickStyle9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2.xml"/><Relationship Id="rId3" Type="http://schemas.openxmlformats.org/officeDocument/2006/relationships/diagramLayout" Target="../diagrams/layout91.xml"/><Relationship Id="rId7" Type="http://schemas.openxmlformats.org/officeDocument/2006/relationships/diagramData" Target="../diagrams/data92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1.xml"/><Relationship Id="rId11" Type="http://schemas.microsoft.com/office/2007/relationships/diagramDrawing" Target="../diagrams/drawing92.xml"/><Relationship Id="rId5" Type="http://schemas.openxmlformats.org/officeDocument/2006/relationships/diagramColors" Target="../diagrams/colors91.xml"/><Relationship Id="rId10" Type="http://schemas.openxmlformats.org/officeDocument/2006/relationships/diagramColors" Target="../diagrams/colors92.xml"/><Relationship Id="rId4" Type="http://schemas.openxmlformats.org/officeDocument/2006/relationships/diagramQuickStyle" Target="../diagrams/quickStyle91.xml"/><Relationship Id="rId9" Type="http://schemas.openxmlformats.org/officeDocument/2006/relationships/diagramQuickStyle" Target="../diagrams/quickStyle9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4.xml"/><Relationship Id="rId3" Type="http://schemas.openxmlformats.org/officeDocument/2006/relationships/diagramLayout" Target="../diagrams/layout93.xml"/><Relationship Id="rId7" Type="http://schemas.openxmlformats.org/officeDocument/2006/relationships/diagramData" Target="../diagrams/data94.xml"/><Relationship Id="rId2" Type="http://schemas.openxmlformats.org/officeDocument/2006/relationships/diagramData" Target="../diagrams/data9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3.xml"/><Relationship Id="rId11" Type="http://schemas.microsoft.com/office/2007/relationships/diagramDrawing" Target="../diagrams/drawing94.xml"/><Relationship Id="rId5" Type="http://schemas.openxmlformats.org/officeDocument/2006/relationships/diagramColors" Target="../diagrams/colors93.xml"/><Relationship Id="rId10" Type="http://schemas.openxmlformats.org/officeDocument/2006/relationships/diagramColors" Target="../diagrams/colors94.xml"/><Relationship Id="rId4" Type="http://schemas.openxmlformats.org/officeDocument/2006/relationships/diagramQuickStyle" Target="../diagrams/quickStyle93.xml"/><Relationship Id="rId9" Type="http://schemas.openxmlformats.org/officeDocument/2006/relationships/diagramQuickStyle" Target="../diagrams/quickStyle9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6.xml"/><Relationship Id="rId3" Type="http://schemas.openxmlformats.org/officeDocument/2006/relationships/diagramLayout" Target="../diagrams/layout95.xml"/><Relationship Id="rId7" Type="http://schemas.openxmlformats.org/officeDocument/2006/relationships/diagramData" Target="../diagrams/data96.xml"/><Relationship Id="rId2" Type="http://schemas.openxmlformats.org/officeDocument/2006/relationships/diagramData" Target="../diagrams/data9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5.xml"/><Relationship Id="rId11" Type="http://schemas.microsoft.com/office/2007/relationships/diagramDrawing" Target="../diagrams/drawing96.xml"/><Relationship Id="rId5" Type="http://schemas.openxmlformats.org/officeDocument/2006/relationships/diagramColors" Target="../diagrams/colors95.xml"/><Relationship Id="rId10" Type="http://schemas.openxmlformats.org/officeDocument/2006/relationships/diagramColors" Target="../diagrams/colors96.xml"/><Relationship Id="rId4" Type="http://schemas.openxmlformats.org/officeDocument/2006/relationships/diagramQuickStyle" Target="../diagrams/quickStyle95.xml"/><Relationship Id="rId9" Type="http://schemas.openxmlformats.org/officeDocument/2006/relationships/diagramQuickStyle" Target="../diagrams/quickStyle9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7.xml"/><Relationship Id="rId2" Type="http://schemas.openxmlformats.org/officeDocument/2006/relationships/diagramData" Target="../diagrams/data9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7.xml"/><Relationship Id="rId5" Type="http://schemas.openxmlformats.org/officeDocument/2006/relationships/diagramColors" Target="../diagrams/colors97.xml"/><Relationship Id="rId4" Type="http://schemas.openxmlformats.org/officeDocument/2006/relationships/diagramQuickStyle" Target="../diagrams/quickStyle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9.xml"/><Relationship Id="rId3" Type="http://schemas.openxmlformats.org/officeDocument/2006/relationships/diagramLayout" Target="../diagrams/layout98.xml"/><Relationship Id="rId7" Type="http://schemas.openxmlformats.org/officeDocument/2006/relationships/diagramData" Target="../diagrams/data99.xml"/><Relationship Id="rId2" Type="http://schemas.openxmlformats.org/officeDocument/2006/relationships/diagramData" Target="../diagrams/data9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8.xml"/><Relationship Id="rId11" Type="http://schemas.microsoft.com/office/2007/relationships/diagramDrawing" Target="../diagrams/drawing99.xml"/><Relationship Id="rId5" Type="http://schemas.openxmlformats.org/officeDocument/2006/relationships/diagramColors" Target="../diagrams/colors98.xml"/><Relationship Id="rId10" Type="http://schemas.openxmlformats.org/officeDocument/2006/relationships/diagramColors" Target="../diagrams/colors99.xml"/><Relationship Id="rId4" Type="http://schemas.openxmlformats.org/officeDocument/2006/relationships/diagramQuickStyle" Target="../diagrams/quickStyle98.xml"/><Relationship Id="rId9" Type="http://schemas.openxmlformats.org/officeDocument/2006/relationships/diagramQuickStyle" Target="../diagrams/quickStyle9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1.xml"/><Relationship Id="rId3" Type="http://schemas.openxmlformats.org/officeDocument/2006/relationships/diagramLayout" Target="../diagrams/layout100.xml"/><Relationship Id="rId7" Type="http://schemas.openxmlformats.org/officeDocument/2006/relationships/diagramData" Target="../diagrams/data101.xml"/><Relationship Id="rId2" Type="http://schemas.openxmlformats.org/officeDocument/2006/relationships/diagramData" Target="../diagrams/data10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0.xml"/><Relationship Id="rId11" Type="http://schemas.microsoft.com/office/2007/relationships/diagramDrawing" Target="../diagrams/drawing101.xml"/><Relationship Id="rId5" Type="http://schemas.openxmlformats.org/officeDocument/2006/relationships/diagramColors" Target="../diagrams/colors100.xml"/><Relationship Id="rId10" Type="http://schemas.openxmlformats.org/officeDocument/2006/relationships/diagramColors" Target="../diagrams/colors101.xml"/><Relationship Id="rId4" Type="http://schemas.openxmlformats.org/officeDocument/2006/relationships/diagramQuickStyle" Target="../diagrams/quickStyle100.xml"/><Relationship Id="rId9" Type="http://schemas.openxmlformats.org/officeDocument/2006/relationships/diagramQuickStyle" Target="../diagrams/quickStyle10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0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2.xml"/><Relationship Id="rId5" Type="http://schemas.openxmlformats.org/officeDocument/2006/relationships/diagramColors" Target="../diagrams/colors102.xml"/><Relationship Id="rId4" Type="http://schemas.openxmlformats.org/officeDocument/2006/relationships/diagramQuickStyle" Target="../diagrams/quickStyle10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4.xml"/><Relationship Id="rId3" Type="http://schemas.openxmlformats.org/officeDocument/2006/relationships/diagramLayout" Target="../diagrams/layout103.xml"/><Relationship Id="rId7" Type="http://schemas.openxmlformats.org/officeDocument/2006/relationships/diagramData" Target="../diagrams/data104.xml"/><Relationship Id="rId2" Type="http://schemas.openxmlformats.org/officeDocument/2006/relationships/diagramData" Target="../diagrams/data10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3.xml"/><Relationship Id="rId11" Type="http://schemas.microsoft.com/office/2007/relationships/diagramDrawing" Target="../diagrams/drawing104.xml"/><Relationship Id="rId5" Type="http://schemas.openxmlformats.org/officeDocument/2006/relationships/diagramColors" Target="../diagrams/colors103.xml"/><Relationship Id="rId10" Type="http://schemas.openxmlformats.org/officeDocument/2006/relationships/diagramColors" Target="../diagrams/colors104.xml"/><Relationship Id="rId4" Type="http://schemas.openxmlformats.org/officeDocument/2006/relationships/diagramQuickStyle" Target="../diagrams/quickStyle103.xml"/><Relationship Id="rId9" Type="http://schemas.openxmlformats.org/officeDocument/2006/relationships/diagramQuickStyle" Target="../diagrams/quickStyle10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6.xml"/><Relationship Id="rId3" Type="http://schemas.openxmlformats.org/officeDocument/2006/relationships/diagramLayout" Target="../diagrams/layout105.xml"/><Relationship Id="rId7" Type="http://schemas.openxmlformats.org/officeDocument/2006/relationships/diagramData" Target="../diagrams/data106.xml"/><Relationship Id="rId2" Type="http://schemas.openxmlformats.org/officeDocument/2006/relationships/diagramData" Target="../diagrams/data10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5.xml"/><Relationship Id="rId11" Type="http://schemas.microsoft.com/office/2007/relationships/diagramDrawing" Target="../diagrams/drawing106.xml"/><Relationship Id="rId5" Type="http://schemas.openxmlformats.org/officeDocument/2006/relationships/diagramColors" Target="../diagrams/colors105.xml"/><Relationship Id="rId10" Type="http://schemas.openxmlformats.org/officeDocument/2006/relationships/diagramColors" Target="../diagrams/colors106.xml"/><Relationship Id="rId4" Type="http://schemas.openxmlformats.org/officeDocument/2006/relationships/diagramQuickStyle" Target="../diagrams/quickStyle105.xml"/><Relationship Id="rId9" Type="http://schemas.openxmlformats.org/officeDocument/2006/relationships/diagramQuickStyle" Target="../diagrams/quickStyle10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8.xml"/><Relationship Id="rId3" Type="http://schemas.openxmlformats.org/officeDocument/2006/relationships/diagramLayout" Target="../diagrams/layout107.xml"/><Relationship Id="rId7" Type="http://schemas.openxmlformats.org/officeDocument/2006/relationships/diagramData" Target="../diagrams/data108.xml"/><Relationship Id="rId2" Type="http://schemas.openxmlformats.org/officeDocument/2006/relationships/diagramData" Target="../diagrams/data10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7.xml"/><Relationship Id="rId11" Type="http://schemas.microsoft.com/office/2007/relationships/diagramDrawing" Target="../diagrams/drawing108.xml"/><Relationship Id="rId5" Type="http://schemas.openxmlformats.org/officeDocument/2006/relationships/diagramColors" Target="../diagrams/colors107.xml"/><Relationship Id="rId10" Type="http://schemas.openxmlformats.org/officeDocument/2006/relationships/diagramColors" Target="../diagrams/colors108.xml"/><Relationship Id="rId4" Type="http://schemas.openxmlformats.org/officeDocument/2006/relationships/diagramQuickStyle" Target="../diagrams/quickStyle107.xml"/><Relationship Id="rId9" Type="http://schemas.openxmlformats.org/officeDocument/2006/relationships/diagramQuickStyle" Target="../diagrams/quickStyle10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0.xml"/><Relationship Id="rId3" Type="http://schemas.openxmlformats.org/officeDocument/2006/relationships/diagramLayout" Target="../diagrams/layout109.xml"/><Relationship Id="rId7" Type="http://schemas.openxmlformats.org/officeDocument/2006/relationships/diagramData" Target="../diagrams/data110.xml"/><Relationship Id="rId2" Type="http://schemas.openxmlformats.org/officeDocument/2006/relationships/diagramData" Target="../diagrams/data10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9.xml"/><Relationship Id="rId11" Type="http://schemas.microsoft.com/office/2007/relationships/diagramDrawing" Target="../diagrams/drawing110.xml"/><Relationship Id="rId5" Type="http://schemas.openxmlformats.org/officeDocument/2006/relationships/diagramColors" Target="../diagrams/colors109.xml"/><Relationship Id="rId10" Type="http://schemas.openxmlformats.org/officeDocument/2006/relationships/diagramColors" Target="../diagrams/colors110.xml"/><Relationship Id="rId4" Type="http://schemas.openxmlformats.org/officeDocument/2006/relationships/diagramQuickStyle" Target="../diagrams/quickStyle109.xml"/><Relationship Id="rId9" Type="http://schemas.openxmlformats.org/officeDocument/2006/relationships/diagramQuickStyle" Target="../diagrams/quickStyle11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2.xml"/><Relationship Id="rId3" Type="http://schemas.openxmlformats.org/officeDocument/2006/relationships/diagramData" Target="../diagrams/data111.xml"/><Relationship Id="rId7" Type="http://schemas.microsoft.com/office/2007/relationships/diagramDrawing" Target="../diagrams/drawing111.xml"/><Relationship Id="rId12" Type="http://schemas.microsoft.com/office/2007/relationships/diagramDrawing" Target="../diagrams/drawing11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1.xml"/><Relationship Id="rId11" Type="http://schemas.openxmlformats.org/officeDocument/2006/relationships/diagramColors" Target="../diagrams/colors112.xml"/><Relationship Id="rId5" Type="http://schemas.openxmlformats.org/officeDocument/2006/relationships/diagramQuickStyle" Target="../diagrams/quickStyle111.xml"/><Relationship Id="rId10" Type="http://schemas.openxmlformats.org/officeDocument/2006/relationships/diagramQuickStyle" Target="../diagrams/quickStyle112.xml"/><Relationship Id="rId4" Type="http://schemas.openxmlformats.org/officeDocument/2006/relationships/diagramLayout" Target="../diagrams/layout111.xml"/><Relationship Id="rId9" Type="http://schemas.openxmlformats.org/officeDocument/2006/relationships/diagramLayout" Target="../diagrams/layout1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4.xml"/><Relationship Id="rId3" Type="http://schemas.openxmlformats.org/officeDocument/2006/relationships/diagramData" Target="../diagrams/data113.xml"/><Relationship Id="rId7" Type="http://schemas.microsoft.com/office/2007/relationships/diagramDrawing" Target="../diagrams/drawing113.xml"/><Relationship Id="rId12" Type="http://schemas.microsoft.com/office/2007/relationships/diagramDrawing" Target="../diagrams/drawing11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3.xml"/><Relationship Id="rId11" Type="http://schemas.openxmlformats.org/officeDocument/2006/relationships/diagramColors" Target="../diagrams/colors114.xml"/><Relationship Id="rId5" Type="http://schemas.openxmlformats.org/officeDocument/2006/relationships/diagramQuickStyle" Target="../diagrams/quickStyle113.xml"/><Relationship Id="rId10" Type="http://schemas.openxmlformats.org/officeDocument/2006/relationships/diagramQuickStyle" Target="../diagrams/quickStyle114.xml"/><Relationship Id="rId4" Type="http://schemas.openxmlformats.org/officeDocument/2006/relationships/diagramLayout" Target="../diagrams/layout113.xml"/><Relationship Id="rId9" Type="http://schemas.openxmlformats.org/officeDocument/2006/relationships/diagramLayout" Target="../diagrams/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6.xml"/><Relationship Id="rId3" Type="http://schemas.openxmlformats.org/officeDocument/2006/relationships/diagramLayout" Target="../diagrams/layout115.xml"/><Relationship Id="rId7" Type="http://schemas.openxmlformats.org/officeDocument/2006/relationships/diagramData" Target="../diagrams/data116.xml"/><Relationship Id="rId2" Type="http://schemas.openxmlformats.org/officeDocument/2006/relationships/diagramData" Target="../diagrams/data1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5.xml"/><Relationship Id="rId11" Type="http://schemas.microsoft.com/office/2007/relationships/diagramDrawing" Target="../diagrams/drawing116.xml"/><Relationship Id="rId5" Type="http://schemas.openxmlformats.org/officeDocument/2006/relationships/diagramColors" Target="../diagrams/colors115.xml"/><Relationship Id="rId10" Type="http://schemas.openxmlformats.org/officeDocument/2006/relationships/diagramColors" Target="../diagrams/colors116.xml"/><Relationship Id="rId4" Type="http://schemas.openxmlformats.org/officeDocument/2006/relationships/diagramQuickStyle" Target="../diagrams/quickStyle115.xml"/><Relationship Id="rId9" Type="http://schemas.openxmlformats.org/officeDocument/2006/relationships/diagramQuickStyle" Target="../diagrams/quickStyle1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8.xml"/><Relationship Id="rId3" Type="http://schemas.openxmlformats.org/officeDocument/2006/relationships/diagramData" Target="../diagrams/data117.xml"/><Relationship Id="rId7" Type="http://schemas.microsoft.com/office/2007/relationships/diagramDrawing" Target="../diagrams/drawing117.xml"/><Relationship Id="rId12" Type="http://schemas.microsoft.com/office/2007/relationships/diagramDrawing" Target="../diagrams/drawing11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7.xml"/><Relationship Id="rId11" Type="http://schemas.openxmlformats.org/officeDocument/2006/relationships/diagramColors" Target="../diagrams/colors118.xml"/><Relationship Id="rId5" Type="http://schemas.openxmlformats.org/officeDocument/2006/relationships/diagramQuickStyle" Target="../diagrams/quickStyle117.xml"/><Relationship Id="rId10" Type="http://schemas.openxmlformats.org/officeDocument/2006/relationships/diagramQuickStyle" Target="../diagrams/quickStyle118.xml"/><Relationship Id="rId4" Type="http://schemas.openxmlformats.org/officeDocument/2006/relationships/diagramLayout" Target="../diagrams/layout117.xml"/><Relationship Id="rId9" Type="http://schemas.openxmlformats.org/officeDocument/2006/relationships/diagramLayout" Target="../diagrams/layout11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0.xml"/><Relationship Id="rId3" Type="http://schemas.openxmlformats.org/officeDocument/2006/relationships/diagramData" Target="../diagrams/data119.xml"/><Relationship Id="rId7" Type="http://schemas.microsoft.com/office/2007/relationships/diagramDrawing" Target="../diagrams/drawing119.xml"/><Relationship Id="rId12" Type="http://schemas.microsoft.com/office/2007/relationships/diagramDrawing" Target="../diagrams/drawing12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9.xml"/><Relationship Id="rId11" Type="http://schemas.openxmlformats.org/officeDocument/2006/relationships/diagramColors" Target="../diagrams/colors120.xml"/><Relationship Id="rId5" Type="http://schemas.openxmlformats.org/officeDocument/2006/relationships/diagramQuickStyle" Target="../diagrams/quickStyle119.xml"/><Relationship Id="rId10" Type="http://schemas.openxmlformats.org/officeDocument/2006/relationships/diagramQuickStyle" Target="../diagrams/quickStyle120.xml"/><Relationship Id="rId4" Type="http://schemas.openxmlformats.org/officeDocument/2006/relationships/diagramLayout" Target="../diagrams/layout119.xml"/><Relationship Id="rId9" Type="http://schemas.openxmlformats.org/officeDocument/2006/relationships/diagramLayout" Target="../diagrams/layout1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1.xml"/><Relationship Id="rId5" Type="http://schemas.openxmlformats.org/officeDocument/2006/relationships/diagramColors" Target="../diagrams/colors121.xml"/><Relationship Id="rId4" Type="http://schemas.openxmlformats.org/officeDocument/2006/relationships/diagramQuickStyle" Target="../diagrams/quickStyle12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mailto:prestacao.contas@ancine.gov.br" TargetMode="External"/><Relationship Id="rId3" Type="http://schemas.openxmlformats.org/officeDocument/2006/relationships/diagramData" Target="../diagrams/data122.xml"/><Relationship Id="rId7" Type="http://schemas.microsoft.com/office/2007/relationships/diagramDrawing" Target="../diagrams/drawing1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2.xml"/><Relationship Id="rId5" Type="http://schemas.openxmlformats.org/officeDocument/2006/relationships/diagramQuickStyle" Target="../diagrams/quickStyle122.xml"/><Relationship Id="rId4" Type="http://schemas.openxmlformats.org/officeDocument/2006/relationships/diagramLayout" Target="../diagrams/layout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542219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/>
                <a:cs typeface="Arial"/>
              </a:rPr>
              <a:t>Seminário de </a:t>
            </a:r>
            <a:r>
              <a:rPr lang="pt-BR" sz="2400" b="1" dirty="0" smtClean="0">
                <a:latin typeface="Arial"/>
                <a:cs typeface="Arial"/>
              </a:rPr>
              <a:t>Execução de Despesas e Prestação </a:t>
            </a:r>
            <a:r>
              <a:rPr lang="pt-BR" sz="2400" b="1" dirty="0">
                <a:latin typeface="Arial"/>
                <a:cs typeface="Arial"/>
              </a:rPr>
              <a:t>de Contas</a:t>
            </a:r>
          </a:p>
          <a:p>
            <a:pPr algn="ctr"/>
            <a:r>
              <a:rPr lang="pt-BR" sz="2400" b="1" dirty="0">
                <a:latin typeface="Arial"/>
                <a:cs typeface="Arial"/>
              </a:rPr>
              <a:t>SUPERINTENDÊNCIA DE FOMENTO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444208" y="5616624"/>
            <a:ext cx="2633312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89" y="1052736"/>
            <a:ext cx="5808023" cy="34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20080" y="1628800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44001684"/>
              </p:ext>
            </p:extLst>
          </p:nvPr>
        </p:nvGraphicFramePr>
        <p:xfrm>
          <a:off x="1331640" y="445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 Explicativo em Seta para Baixo 4"/>
          <p:cNvSpPr/>
          <p:nvPr/>
        </p:nvSpPr>
        <p:spPr>
          <a:xfrm>
            <a:off x="683568" y="260648"/>
            <a:ext cx="7848872" cy="122413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FONTES DE FINANCIAMENTO </a:t>
            </a:r>
            <a:endParaRPr lang="pt-BR" sz="3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aixa Curva para Cima 11"/>
          <p:cNvSpPr/>
          <p:nvPr/>
        </p:nvSpPr>
        <p:spPr>
          <a:xfrm>
            <a:off x="1598592" y="1484784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aixa Curva para Cima 12"/>
          <p:cNvSpPr/>
          <p:nvPr/>
        </p:nvSpPr>
        <p:spPr>
          <a:xfrm>
            <a:off x="1598592" y="2404320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FISCAL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aixa Curva para Cima 13"/>
          <p:cNvSpPr/>
          <p:nvPr/>
        </p:nvSpPr>
        <p:spPr>
          <a:xfrm>
            <a:off x="1641412" y="3323856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</a:p>
        </p:txBody>
      </p:sp>
      <p:sp>
        <p:nvSpPr>
          <p:cNvPr id="15" name="Faixa Curva para Cima 14"/>
          <p:cNvSpPr/>
          <p:nvPr/>
        </p:nvSpPr>
        <p:spPr>
          <a:xfrm>
            <a:off x="1641412" y="4243392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CONTRAPARTIDA</a:t>
            </a:r>
          </a:p>
        </p:txBody>
      </p:sp>
      <p:sp>
        <p:nvSpPr>
          <p:cNvPr id="16" name="Faixa Curva para Cima 15"/>
          <p:cNvSpPr/>
          <p:nvPr/>
        </p:nvSpPr>
        <p:spPr>
          <a:xfrm>
            <a:off x="1645136" y="5229200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18290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00967"/>
              </p:ext>
            </p:extLst>
          </p:nvPr>
        </p:nvGraphicFramePr>
        <p:xfrm>
          <a:off x="457200" y="620688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1947477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08480"/>
              </p:ext>
            </p:extLst>
          </p:nvPr>
        </p:nvGraphicFramePr>
        <p:xfrm>
          <a:off x="503548" y="938375"/>
          <a:ext cx="8136904" cy="443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38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624" y="620688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pt-BR" dirty="0" smtClean="0"/>
          </a:p>
          <a:p>
            <a:pPr algn="ctr"/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posso começar a executar meu projeto?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partir de quando as despesas do projeto podem ser reembolsadas?</a:t>
            </a:r>
          </a:p>
          <a:p>
            <a:pPr algn="ctr"/>
            <a:endParaRPr lang="pt-B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8" name="Picture 10" descr="Resultado de imagem para imagem de per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45" y="2114153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54440" y="1709583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2411760" y="496096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FSA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4" y="1216176"/>
            <a:ext cx="2520280" cy="14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a Direita 9"/>
          <p:cNvSpPr/>
          <p:nvPr/>
        </p:nvSpPr>
        <p:spPr>
          <a:xfrm>
            <a:off x="3851920" y="1216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1216176"/>
            <a:ext cx="338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Especificado no Edital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894224" y="2224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148063" y="2224288"/>
            <a:ext cx="347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 da Inscrição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0" y="37341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 Explicativo em Elipse 13"/>
          <p:cNvSpPr/>
          <p:nvPr/>
        </p:nvSpPr>
        <p:spPr>
          <a:xfrm>
            <a:off x="1907704" y="3302099"/>
            <a:ext cx="2922624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851920" y="45982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148064" y="4598243"/>
            <a:ext cx="373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Publicação da Aprovação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7265074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6" name="Picture 4" descr="Resultado de imagem para imagens de dinheiro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7" y="2060848"/>
            <a:ext cx="6845027" cy="34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322166"/>
              </p:ext>
            </p:extLst>
          </p:nvPr>
        </p:nvGraphicFramePr>
        <p:xfrm>
          <a:off x="457200" y="549275"/>
          <a:ext cx="8229600" cy="86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3986169"/>
              </p:ext>
            </p:extLst>
          </p:nvPr>
        </p:nvGraphicFramePr>
        <p:xfrm>
          <a:off x="827584" y="1509622"/>
          <a:ext cx="7414542" cy="483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Picture 2" descr="Resultado de imagem para imagens de dinheir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78" y="548680"/>
            <a:ext cx="2674243" cy="14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7081352"/>
              </p:ext>
            </p:extLst>
          </p:nvPr>
        </p:nvGraphicFramePr>
        <p:xfrm>
          <a:off x="457200" y="404664"/>
          <a:ext cx="8229600" cy="71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0304868"/>
              </p:ext>
            </p:extLst>
          </p:nvPr>
        </p:nvGraphicFramePr>
        <p:xfrm>
          <a:off x="925308" y="980728"/>
          <a:ext cx="7823155" cy="471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177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80578"/>
              </p:ext>
            </p:extLst>
          </p:nvPr>
        </p:nvGraphicFramePr>
        <p:xfrm>
          <a:off x="457200" y="1196752"/>
          <a:ext cx="8686800" cy="498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965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258"/>
              </p:ext>
            </p:extLst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2520280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 Explicativo em Nuvem 8"/>
          <p:cNvSpPr/>
          <p:nvPr/>
        </p:nvSpPr>
        <p:spPr>
          <a:xfrm>
            <a:off x="2771800" y="1412776"/>
            <a:ext cx="4104456" cy="14767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EXECUTO MEU PROJETO?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m para imagens proj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51947"/>
            <a:ext cx="4680520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10527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PROJETO / IDÉIA /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57280451"/>
              </p:ext>
            </p:extLst>
          </p:nvPr>
        </p:nvGraphicFramePr>
        <p:xfrm>
          <a:off x="107504" y="1124744"/>
          <a:ext cx="892899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0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258"/>
              </p:ext>
            </p:extLst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uxograma: Fita Perfurada 1"/>
          <p:cNvSpPr/>
          <p:nvPr/>
        </p:nvSpPr>
        <p:spPr>
          <a:xfrm>
            <a:off x="1475656" y="1340768"/>
            <a:ext cx="1944216" cy="14995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de Serviços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uxograma: Fita Perfurada 2"/>
          <p:cNvSpPr/>
          <p:nvPr/>
        </p:nvSpPr>
        <p:spPr>
          <a:xfrm>
            <a:off x="1497360" y="3704448"/>
            <a:ext cx="1922512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Compra de Mercadorias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3851920" y="2552320"/>
            <a:ext cx="1296144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lagem Horizontal 7"/>
          <p:cNvSpPr/>
          <p:nvPr/>
        </p:nvSpPr>
        <p:spPr>
          <a:xfrm>
            <a:off x="5652120" y="2408304"/>
            <a:ext cx="2581599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Itens Orçamentários Aprovados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6090654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07211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897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8710608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5714" name="Content Placeholder 9" descr="notafiscal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9" b="22639"/>
          <a:stretch>
            <a:fillRect/>
          </a:stretch>
        </p:blipFill>
        <p:spPr>
          <a:xfrm>
            <a:off x="1331640" y="1842982"/>
            <a:ext cx="6419056" cy="3530234"/>
          </a:xfrm>
        </p:spPr>
      </p:pic>
    </p:spTree>
    <p:extLst>
      <p:ext uri="{BB962C8B-B14F-4D97-AF65-F5344CB8AC3E}">
        <p14:creationId xmlns:p14="http://schemas.microsoft.com/office/powerpoint/2010/main" val="20741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6443689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63900"/>
              </p:ext>
            </p:extLst>
          </p:nvPr>
        </p:nvGraphicFramePr>
        <p:xfrm>
          <a:off x="457200" y="980728"/>
          <a:ext cx="8435280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297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4008527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17198"/>
              </p:ext>
            </p:extLst>
          </p:nvPr>
        </p:nvGraphicFramePr>
        <p:xfrm>
          <a:off x="457200" y="1052736"/>
          <a:ext cx="82912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146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723593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84785"/>
          <a:ext cx="8280920" cy="486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059794"/>
              </p:ext>
            </p:extLst>
          </p:nvPr>
        </p:nvGraphicFramePr>
        <p:xfrm>
          <a:off x="444500" y="980728"/>
          <a:ext cx="84479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415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258"/>
              </p:ext>
            </p:extLst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2139"/>
            <a:ext cx="2520280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 Explicativo em Nuvem 8"/>
          <p:cNvSpPr/>
          <p:nvPr/>
        </p:nvSpPr>
        <p:spPr>
          <a:xfrm>
            <a:off x="2771800" y="836712"/>
            <a:ext cx="4464496" cy="2376264"/>
          </a:xfrm>
          <a:prstGeom prst="cloudCallout">
            <a:avLst>
              <a:gd name="adj1" fmla="val -22660"/>
              <a:gd name="adj2" fmla="val 73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a minha produtora comprova a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COMPRA DE MERCADORIAS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projeto?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3718147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160337"/>
            <a:ext cx="5280521" cy="3197769"/>
          </a:xfrm>
          <a:prstGeom prst="cloudCallout">
            <a:avLst>
              <a:gd name="adj1" fmla="val 17437"/>
              <a:gd name="adj2" fmla="val 6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Comprei 2 discos rígidos do fornecedor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Eletric’s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Ltda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para armazenar o material captado, como comprovo a  execução dessa despesa?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5220072" y="2132856"/>
            <a:ext cx="3528392" cy="3168352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pagamento pelo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Fiscal</a:t>
            </a:r>
          </a:p>
          <a:p>
            <a:pPr marL="342900" indent="-342900" algn="just">
              <a:buAutoNum type="arabicParenR"/>
            </a:pP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Com 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Doação.</a:t>
            </a:r>
          </a:p>
        </p:txBody>
      </p:sp>
    </p:spTree>
    <p:extLst>
      <p:ext uri="{BB962C8B-B14F-4D97-AF65-F5344CB8AC3E}">
        <p14:creationId xmlns:p14="http://schemas.microsoft.com/office/powerpoint/2010/main" val="37624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3356992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404664"/>
            <a:ext cx="5064497" cy="2880320"/>
          </a:xfrm>
          <a:prstGeom prst="cloudCallout">
            <a:avLst>
              <a:gd name="adj1" fmla="val 17437"/>
              <a:gd name="adj2" fmla="val 6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minha produtora possui fitas HDCAM  e eu queria utilizá-las na obra, como comprovo a  execução dessa despesa?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5220072" y="1556792"/>
            <a:ext cx="3528392" cy="3960440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pagamento pelo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Fiscal + 3 orçamentos.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Com 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Doação + 3 orçamentos..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9258"/>
              </p:ext>
            </p:extLst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2139"/>
            <a:ext cx="2520280" cy="25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 Explicativo em Nuvem 8"/>
          <p:cNvSpPr/>
          <p:nvPr/>
        </p:nvSpPr>
        <p:spPr>
          <a:xfrm>
            <a:off x="2411760" y="836712"/>
            <a:ext cx="5040560" cy="2376264"/>
          </a:xfrm>
          <a:prstGeom prst="cloudCallout">
            <a:avLst>
              <a:gd name="adj1" fmla="val -12220"/>
              <a:gd name="adj2" fmla="val 7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a minha produtora comprova a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DE SERVIÇOS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projeto?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8000" b="1" smtClean="0">
                <a:latin typeface="Arial" pitchFamily="34" charset="0"/>
                <a:cs typeface="Arial" pitchFamily="34" charset="0"/>
              </a:rPr>
            </a:br>
            <a:r>
              <a:rPr lang="pt-BR" sz="4000" b="1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4384702"/>
              </p:ext>
            </p:extLst>
          </p:nvPr>
        </p:nvGraphicFramePr>
        <p:xfrm>
          <a:off x="1524000" y="260648"/>
          <a:ext cx="62163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6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uxograma: Fita Perfurada 1"/>
          <p:cNvSpPr/>
          <p:nvPr/>
        </p:nvSpPr>
        <p:spPr>
          <a:xfrm>
            <a:off x="5868144" y="1340768"/>
            <a:ext cx="1944216" cy="14995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uxograma: Fita Perfurada 2"/>
          <p:cNvSpPr/>
          <p:nvPr/>
        </p:nvSpPr>
        <p:spPr>
          <a:xfrm>
            <a:off x="5889848" y="3704448"/>
            <a:ext cx="1922512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lagem Horizontal 7"/>
          <p:cNvSpPr/>
          <p:nvPr/>
        </p:nvSpPr>
        <p:spPr>
          <a:xfrm>
            <a:off x="683568" y="2408304"/>
            <a:ext cx="2820012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DE SERVIÇOS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a Esquerda 4"/>
          <p:cNvSpPr/>
          <p:nvPr/>
        </p:nvSpPr>
        <p:spPr>
          <a:xfrm rot="9190608">
            <a:off x="4196658" y="24616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5"/>
          <p:cNvSpPr/>
          <p:nvPr/>
        </p:nvSpPr>
        <p:spPr>
          <a:xfrm rot="12598896">
            <a:off x="4123573" y="371304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3646139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404664"/>
            <a:ext cx="5208513" cy="2880320"/>
          </a:xfrm>
          <a:prstGeom prst="cloudCallout">
            <a:avLst>
              <a:gd name="adj1" fmla="val 19271"/>
              <a:gd name="adj2" fmla="val 62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Contratei uma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empresa para fornecer refeições para o set de filmagem,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como comprovo a  execução dessa despesa?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5220072" y="2132856"/>
            <a:ext cx="3528392" cy="3168352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pagamento pelo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Fiscal</a:t>
            </a:r>
          </a:p>
          <a:p>
            <a:pPr marL="342900" indent="-342900" algn="just">
              <a:buAutoNum type="arabicParenR"/>
            </a:pP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Com 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Doação.</a:t>
            </a:r>
          </a:p>
        </p:txBody>
      </p:sp>
    </p:spTree>
    <p:extLst>
      <p:ext uri="{BB962C8B-B14F-4D97-AF65-F5344CB8AC3E}">
        <p14:creationId xmlns:p14="http://schemas.microsoft.com/office/powerpoint/2010/main" val="23209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3646139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404664"/>
            <a:ext cx="4272409" cy="2880320"/>
          </a:xfrm>
          <a:prstGeom prst="cloudCallout">
            <a:avLst>
              <a:gd name="adj1" fmla="val 35833"/>
              <a:gd name="adj2" fmla="val 58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Contratei uma </a:t>
            </a: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empresa para fornecer segurança para o set de filmagem,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como comprovo a  execução dessa despesa?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5220072" y="2132856"/>
            <a:ext cx="3528392" cy="3168352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pagamento pelo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Fiscal</a:t>
            </a:r>
          </a:p>
          <a:p>
            <a:pPr marL="342900" indent="-342900" algn="just">
              <a:buAutoNum type="arabicParenR"/>
            </a:pP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Com 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Doação.</a:t>
            </a:r>
          </a:p>
        </p:txBody>
      </p:sp>
    </p:spTree>
    <p:extLst>
      <p:ext uri="{BB962C8B-B14F-4D97-AF65-F5344CB8AC3E}">
        <p14:creationId xmlns:p14="http://schemas.microsoft.com/office/powerpoint/2010/main" val="22149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3356992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404664"/>
            <a:ext cx="5352529" cy="2880320"/>
          </a:xfrm>
          <a:prstGeom prst="cloudCallout">
            <a:avLst>
              <a:gd name="adj1" fmla="val 14076"/>
              <a:gd name="adj2" fmla="val 6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minha Produtora vai locar a ilha de edição com o técnico, para o projeto, como comprovo a  execução dessa despesa?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5220072" y="2132856"/>
            <a:ext cx="3600400" cy="3384376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pagamento pelo </a:t>
            </a: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Fiscal + 3 orçamentos.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Com 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Doação + 3 orçamentos.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8" descr="Resultado de imagem para imagem de pergu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600" name="Picture 24" descr="Resultado de imagem para imagem de pergu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48" y="3284984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 Explicativo em Nuvem 15"/>
          <p:cNvSpPr/>
          <p:nvPr/>
        </p:nvSpPr>
        <p:spPr>
          <a:xfrm>
            <a:off x="155575" y="260648"/>
            <a:ext cx="5352529" cy="2880320"/>
          </a:xfrm>
          <a:prstGeom prst="cloudCallout">
            <a:avLst>
              <a:gd name="adj1" fmla="val 7468"/>
              <a:gd name="adj2" fmla="val 70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Contratei  o Sr. Almeida para dirigir a série de TV, como comprovo a  execução dessa despesa?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em Seta para a Esquerda 18"/>
          <p:cNvSpPr/>
          <p:nvPr/>
        </p:nvSpPr>
        <p:spPr>
          <a:xfrm>
            <a:off x="4644008" y="1268760"/>
            <a:ext cx="4104456" cy="4248472"/>
          </a:xfrm>
          <a:prstGeom prst="leftArrowCallout">
            <a:avLst>
              <a:gd name="adj1" fmla="val 5587"/>
              <a:gd name="adj2" fmla="val 8687"/>
              <a:gd name="adj3" fmla="val 13348"/>
              <a:gd name="adj4" fmla="val 76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Sr. Almeida  é sócio de uma produtora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de Nota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Fiscal;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 Sr. Almeida não é sócio de uma produtora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 Recibo com recolhimento de Tributos;</a:t>
            </a:r>
            <a:endParaRPr lang="pt-BR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200" u="sng" dirty="0">
                <a:latin typeface="Arial" panose="020B0604020202020204" pitchFamily="34" charset="0"/>
                <a:cs typeface="Arial" panose="020B0604020202020204" pitchFamily="34" charset="0"/>
              </a:rPr>
              <a:t>acordo comercial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por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meio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Recibo de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Doação.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7793664"/>
              </p:ext>
            </p:extLst>
          </p:nvPr>
        </p:nvGraphicFramePr>
        <p:xfrm>
          <a:off x="457200" y="332656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43386"/>
          <a:ext cx="8280920" cy="486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6480214"/>
              </p:ext>
            </p:extLst>
          </p:nvPr>
        </p:nvGraphicFramePr>
        <p:xfrm>
          <a:off x="611560" y="692696"/>
          <a:ext cx="7920880" cy="468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741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6767470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84785"/>
          <a:ext cx="8280920" cy="486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2555530"/>
              </p:ext>
            </p:extLst>
          </p:nvPr>
        </p:nvGraphicFramePr>
        <p:xfrm>
          <a:off x="0" y="1052736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164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06489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sz="2300" dirty="0" err="1">
                <a:latin typeface="Arial"/>
                <a:cs typeface="Arial"/>
              </a:rPr>
              <a:t>Deverão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conter</a:t>
            </a:r>
            <a:r>
              <a:rPr lang="en-US" sz="2300" dirty="0">
                <a:latin typeface="Arial"/>
                <a:cs typeface="Arial"/>
              </a:rPr>
              <a:t>: </a:t>
            </a:r>
          </a:p>
          <a:p>
            <a:pPr marL="1371600" lvl="2" indent="-457200" algn="just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Identificação </a:t>
            </a:r>
            <a:r>
              <a:rPr lang="en-US" sz="2300" dirty="0">
                <a:latin typeface="Arial"/>
                <a:cs typeface="Arial"/>
              </a:rPr>
              <a:t>do </a:t>
            </a:r>
            <a:r>
              <a:rPr lang="en-US" sz="2300" dirty="0" err="1">
                <a:latin typeface="Arial"/>
                <a:cs typeface="Arial"/>
              </a:rPr>
              <a:t>destinatário</a:t>
            </a:r>
            <a:r>
              <a:rPr lang="en-US" sz="2300" dirty="0">
                <a:latin typeface="Arial"/>
                <a:cs typeface="Arial"/>
              </a:rPr>
              <a:t> – nome, </a:t>
            </a:r>
            <a:r>
              <a:rPr lang="en-US" sz="2300" dirty="0" smtClean="0">
                <a:latin typeface="Arial"/>
                <a:cs typeface="Arial"/>
              </a:rPr>
              <a:t>CPF </a:t>
            </a:r>
            <a:r>
              <a:rPr lang="en-US" sz="2300" dirty="0">
                <a:latin typeface="Arial"/>
                <a:cs typeface="Arial"/>
              </a:rPr>
              <a:t>e </a:t>
            </a:r>
            <a:r>
              <a:rPr lang="en-US" sz="2300" dirty="0" err="1">
                <a:latin typeface="Arial"/>
                <a:cs typeface="Arial"/>
              </a:rPr>
              <a:t>vínculo</a:t>
            </a:r>
            <a:r>
              <a:rPr lang="en-US" sz="2300" dirty="0">
                <a:latin typeface="Arial"/>
                <a:cs typeface="Arial"/>
              </a:rPr>
              <a:t> com o projeto</a:t>
            </a:r>
            <a:r>
              <a:rPr lang="en-US" sz="2300" dirty="0" smtClean="0">
                <a:latin typeface="Arial"/>
                <a:cs typeface="Arial"/>
              </a:rPr>
              <a:t>;</a:t>
            </a:r>
          </a:p>
          <a:p>
            <a:pPr marL="1371600" lvl="2" indent="-457200" algn="just">
              <a:buFont typeface="Arial"/>
              <a:buChar char="•"/>
            </a:pPr>
            <a:r>
              <a:rPr lang="en-US" sz="2300" dirty="0" err="1" smtClean="0">
                <a:latin typeface="Arial"/>
                <a:cs typeface="Arial"/>
              </a:rPr>
              <a:t>Título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>
                <a:latin typeface="Arial"/>
                <a:cs typeface="Arial"/>
              </a:rPr>
              <a:t>do Projeto e </a:t>
            </a:r>
            <a:r>
              <a:rPr lang="en-US" sz="2300" dirty="0" err="1">
                <a:latin typeface="Arial"/>
                <a:cs typeface="Arial"/>
              </a:rPr>
              <a:t>sua</a:t>
            </a:r>
            <a:r>
              <a:rPr lang="en-US" sz="2300" dirty="0">
                <a:latin typeface="Arial"/>
                <a:cs typeface="Arial"/>
              </a:rPr>
              <a:t> numeração junto a ANCINE</a:t>
            </a:r>
            <a:r>
              <a:rPr lang="en-US" sz="2300" dirty="0" smtClean="0">
                <a:latin typeface="Arial"/>
                <a:cs typeface="Arial"/>
              </a:rPr>
              <a:t>;</a:t>
            </a:r>
          </a:p>
          <a:p>
            <a:pPr marL="1371600" lvl="2" indent="-457200" algn="just">
              <a:buFont typeface="Arial"/>
              <a:buChar char="•"/>
            </a:pPr>
            <a:r>
              <a:rPr lang="en-US" sz="2300" dirty="0" err="1" smtClean="0">
                <a:latin typeface="Arial"/>
                <a:cs typeface="Arial"/>
              </a:rPr>
              <a:t>Discriminação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>
                <a:latin typeface="Arial"/>
                <a:cs typeface="Arial"/>
              </a:rPr>
              <a:t>dos </a:t>
            </a:r>
            <a:r>
              <a:rPr lang="en-US" sz="2300" dirty="0" err="1">
                <a:latin typeface="Arial"/>
                <a:cs typeface="Arial"/>
              </a:rPr>
              <a:t>valores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envolvidos</a:t>
            </a:r>
            <a:r>
              <a:rPr lang="en-US" sz="2300" dirty="0">
                <a:latin typeface="Arial"/>
                <a:cs typeface="Arial"/>
              </a:rPr>
              <a:t> (xx </a:t>
            </a:r>
            <a:r>
              <a:rPr lang="en-US" sz="2300" dirty="0" err="1">
                <a:latin typeface="Arial"/>
                <a:cs typeface="Arial"/>
              </a:rPr>
              <a:t>diárias</a:t>
            </a:r>
            <a:r>
              <a:rPr lang="en-US" sz="2300" dirty="0">
                <a:latin typeface="Arial"/>
                <a:cs typeface="Arial"/>
              </a:rPr>
              <a:t> para </a:t>
            </a:r>
            <a:r>
              <a:rPr lang="en-US" sz="2300" dirty="0" err="1">
                <a:latin typeface="Arial"/>
                <a:cs typeface="Arial"/>
              </a:rPr>
              <a:t>alimentação</a:t>
            </a:r>
            <a:r>
              <a:rPr lang="en-US" sz="2300" dirty="0">
                <a:latin typeface="Arial"/>
                <a:cs typeface="Arial"/>
              </a:rPr>
              <a:t>, xx </a:t>
            </a:r>
            <a:r>
              <a:rPr lang="en-US" sz="2300" dirty="0" err="1">
                <a:latin typeface="Arial"/>
                <a:cs typeface="Arial"/>
              </a:rPr>
              <a:t>hospedagens</a:t>
            </a:r>
            <a:r>
              <a:rPr lang="en-US" sz="2300" dirty="0">
                <a:latin typeface="Arial"/>
                <a:cs typeface="Arial"/>
              </a:rPr>
              <a:t> e xx </a:t>
            </a:r>
            <a:r>
              <a:rPr lang="en-US" sz="2300" dirty="0" err="1">
                <a:latin typeface="Arial"/>
                <a:cs typeface="Arial"/>
              </a:rPr>
              <a:t>transporte</a:t>
            </a:r>
            <a:r>
              <a:rPr lang="en-US" sz="2300" dirty="0">
                <a:latin typeface="Arial"/>
                <a:cs typeface="Arial"/>
              </a:rPr>
              <a:t>)</a:t>
            </a:r>
            <a:r>
              <a:rPr lang="en-US" sz="2300" dirty="0" smtClean="0">
                <a:latin typeface="Arial"/>
                <a:cs typeface="Arial"/>
              </a:rPr>
              <a:t>.</a:t>
            </a:r>
            <a:endParaRPr lang="en-US" sz="2300" dirty="0">
              <a:latin typeface="Arial"/>
              <a:cs typeface="Arial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sz="2300" dirty="0">
                <a:latin typeface="Arial"/>
                <a:cs typeface="Arial"/>
              </a:rPr>
              <a:t>Para </a:t>
            </a:r>
            <a:r>
              <a:rPr lang="en-US" sz="2300" dirty="0" err="1">
                <a:latin typeface="Arial"/>
                <a:cs typeface="Arial"/>
              </a:rPr>
              <a:t>pagamento</a:t>
            </a:r>
            <a:r>
              <a:rPr lang="en-US" sz="2300" dirty="0">
                <a:latin typeface="Arial"/>
                <a:cs typeface="Arial"/>
              </a:rPr>
              <a:t> em </a:t>
            </a:r>
            <a:r>
              <a:rPr lang="en-US" sz="2300" dirty="0" err="1">
                <a:latin typeface="Arial"/>
                <a:cs typeface="Arial"/>
              </a:rPr>
              <a:t>moeda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que</a:t>
            </a:r>
            <a:r>
              <a:rPr lang="en-US" sz="2300" dirty="0">
                <a:latin typeface="Arial"/>
                <a:cs typeface="Arial"/>
              </a:rPr>
              <a:t> não </a:t>
            </a:r>
            <a:r>
              <a:rPr lang="en-US" sz="2300" dirty="0" err="1">
                <a:latin typeface="Arial"/>
                <a:cs typeface="Arial"/>
              </a:rPr>
              <a:t>seja</a:t>
            </a:r>
            <a:r>
              <a:rPr lang="en-US" sz="2300" dirty="0">
                <a:latin typeface="Arial"/>
                <a:cs typeface="Arial"/>
              </a:rPr>
              <a:t> o Real, </a:t>
            </a:r>
            <a:r>
              <a:rPr lang="en-US" sz="2300" dirty="0" err="1">
                <a:latin typeface="Arial"/>
                <a:cs typeface="Arial"/>
              </a:rPr>
              <a:t>deverá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ser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>
                <a:latin typeface="Arial"/>
                <a:cs typeface="Arial"/>
              </a:rPr>
              <a:t>apresentado</a:t>
            </a:r>
            <a:r>
              <a:rPr lang="en-US" sz="2300" dirty="0">
                <a:latin typeface="Arial"/>
                <a:cs typeface="Arial"/>
              </a:rPr>
              <a:t> o </a:t>
            </a:r>
            <a:r>
              <a:rPr lang="en-US" sz="2300" dirty="0" err="1">
                <a:latin typeface="Arial"/>
                <a:cs typeface="Arial"/>
              </a:rPr>
              <a:t>contrato</a:t>
            </a:r>
            <a:r>
              <a:rPr lang="en-US" sz="2300" dirty="0">
                <a:latin typeface="Arial"/>
                <a:cs typeface="Arial"/>
              </a:rPr>
              <a:t> de </a:t>
            </a:r>
            <a:r>
              <a:rPr lang="en-US" sz="2300" dirty="0" err="1">
                <a:latin typeface="Arial"/>
                <a:cs typeface="Arial"/>
              </a:rPr>
              <a:t>câmbio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err="1" smtClean="0">
                <a:latin typeface="Arial"/>
                <a:cs typeface="Arial"/>
              </a:rPr>
              <a:t>firmado</a:t>
            </a:r>
            <a:r>
              <a:rPr lang="en-US" sz="2300" dirty="0" smtClean="0">
                <a:latin typeface="Arial"/>
                <a:cs typeface="Arial"/>
              </a:rPr>
              <a:t> </a:t>
            </a:r>
            <a:r>
              <a:rPr lang="en-US" sz="2300" dirty="0">
                <a:latin typeface="Arial"/>
                <a:cs typeface="Arial"/>
              </a:rPr>
              <a:t>com </a:t>
            </a:r>
            <a:r>
              <a:rPr lang="en-US" sz="2300" dirty="0" err="1">
                <a:latin typeface="Arial"/>
                <a:cs typeface="Arial"/>
              </a:rPr>
              <a:t>instituição</a:t>
            </a:r>
            <a:r>
              <a:rPr lang="en-US" sz="2300" dirty="0">
                <a:latin typeface="Arial"/>
                <a:cs typeface="Arial"/>
              </a:rPr>
              <a:t> autorizada a </a:t>
            </a:r>
            <a:r>
              <a:rPr lang="en-US" sz="2300" dirty="0" err="1">
                <a:latin typeface="Arial"/>
                <a:cs typeface="Arial"/>
              </a:rPr>
              <a:t>funcionar</a:t>
            </a:r>
            <a:r>
              <a:rPr lang="en-US" sz="2300" dirty="0">
                <a:latin typeface="Arial"/>
                <a:cs typeface="Arial"/>
              </a:rPr>
              <a:t> pelo BACEN.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156" y="764704"/>
            <a:ext cx="5639688" cy="588665"/>
            <a:chOff x="1208617" y="0"/>
            <a:chExt cx="5639688" cy="588665"/>
          </a:xfrm>
        </p:grpSpPr>
        <p:sp>
          <p:nvSpPr>
            <p:cNvPr id="10" name="Rounded Rectangle 9"/>
            <p:cNvSpPr/>
            <p:nvPr/>
          </p:nvSpPr>
          <p:spPr>
            <a:xfrm>
              <a:off x="1208617" y="0"/>
              <a:ext cx="5639688" cy="58866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37353" y="44871"/>
              <a:ext cx="5582216" cy="531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Arial"/>
                  <a:cs typeface="Arial"/>
                </a:rPr>
                <a:t>RECIBOS PER DIEM</a:t>
              </a:r>
              <a:endParaRPr lang="pt-BR" sz="2800" b="1" kern="1200" dirty="0">
                <a:latin typeface="Arial"/>
                <a:cs typeface="Arial"/>
              </a:endParaRPr>
            </a:p>
          </p:txBody>
        </p:sp>
      </p:grpSp>
      <p:graphicFrame>
        <p:nvGraphicFramePr>
          <p:cNvPr id="13" name="Diagram 5"/>
          <p:cNvGraphicFramePr/>
          <p:nvPr>
            <p:extLst>
              <p:ext uri="{D42A27DB-BD31-4B8C-83A1-F6EECF244321}">
                <p14:modId xmlns:p14="http://schemas.microsoft.com/office/powerpoint/2010/main" val="983208060"/>
              </p:ext>
            </p:extLst>
          </p:nvPr>
        </p:nvGraphicFramePr>
        <p:xfrm>
          <a:off x="457200" y="332656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2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0104445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67885"/>
              </p:ext>
            </p:extLst>
          </p:nvPr>
        </p:nvGraphicFramePr>
        <p:xfrm>
          <a:off x="678396" y="836712"/>
          <a:ext cx="77872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48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155653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78396" y="1412777"/>
          <a:ext cx="7787208" cy="42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25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968552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20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em Seta para Baixo 6"/>
          <p:cNvSpPr/>
          <p:nvPr/>
        </p:nvSpPr>
        <p:spPr>
          <a:xfrm>
            <a:off x="2987824" y="1484784"/>
            <a:ext cx="2763725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em Seta para a Direita 7"/>
          <p:cNvSpPr/>
          <p:nvPr/>
        </p:nvSpPr>
        <p:spPr>
          <a:xfrm>
            <a:off x="467544" y="3861048"/>
            <a:ext cx="2736304" cy="9361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em Seta para a Esquerda 8"/>
          <p:cNvSpPr/>
          <p:nvPr/>
        </p:nvSpPr>
        <p:spPr>
          <a:xfrm>
            <a:off x="5724128" y="3789040"/>
            <a:ext cx="2736304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7879129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09482" y="1412777"/>
          <a:ext cx="7725037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241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9616622"/>
              </p:ext>
            </p:extLst>
          </p:nvPr>
        </p:nvGraphicFramePr>
        <p:xfrm>
          <a:off x="457200" y="332656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884617"/>
              </p:ext>
            </p:extLst>
          </p:nvPr>
        </p:nvGraphicFramePr>
        <p:xfrm>
          <a:off x="251521" y="980728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04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44265"/>
              </p:ext>
            </p:extLst>
          </p:nvPr>
        </p:nvGraphicFramePr>
        <p:xfrm>
          <a:off x="457200" y="1412777"/>
          <a:ext cx="9083352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5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6763679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890928" y="1600200"/>
            <a:ext cx="33621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4948505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195637" y="1920081"/>
            <a:ext cx="27527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812481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343025" y="3010694"/>
            <a:ext cx="64579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6914418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123950" y="1556792"/>
            <a:ext cx="689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5"/>
          <p:cNvGraphicFramePr/>
          <p:nvPr>
            <p:extLst>
              <p:ext uri="{D42A27DB-BD31-4B8C-83A1-F6EECF244321}">
                <p14:modId xmlns:p14="http://schemas.microsoft.com/office/powerpoint/2010/main" val="1257313533"/>
              </p:ext>
            </p:extLst>
          </p:nvPr>
        </p:nvGraphicFramePr>
        <p:xfrm>
          <a:off x="609600" y="7016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5842" name="Picture 2" descr="Resultado de imagem para IMAGENS DE COPRODUÇÃO INTERNACIONAL"/>
          <p:cNvPicPr>
            <a:picLocks noGrp="1" noChangeAspect="1" noChangeArrowheads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92" y="1844824"/>
            <a:ext cx="4564355" cy="40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1418650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76599"/>
              </p:ext>
            </p:extLst>
          </p:nvPr>
        </p:nvGraphicFramePr>
        <p:xfrm>
          <a:off x="755576" y="1052736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486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4943887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72987" y="908720"/>
            <a:ext cx="5998026" cy="504056"/>
            <a:chOff x="1285411" y="162064"/>
            <a:chExt cx="5998026" cy="33086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285411" y="162064"/>
              <a:ext cx="5998026" cy="3308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301562" y="178215"/>
              <a:ext cx="5965724" cy="29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"/>
                  <a:cs typeface="Arial"/>
                </a:rPr>
                <a:t>MP 2228-1/01</a:t>
              </a:r>
              <a:endParaRPr lang="pt-BR" sz="2800" kern="1200" dirty="0">
                <a:latin typeface="Arial"/>
                <a:cs typeface="Arial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95536" y="1412776"/>
            <a:ext cx="849694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500" dirty="0" smtClean="0">
                <a:latin typeface="Arial" pitchFamily="34" charset="0"/>
                <a:cs typeface="Arial" pitchFamily="34" charset="0"/>
              </a:rPr>
              <a:t>Art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1º 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Para fins desta Medida Provisória entende-se como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pt-BR" sz="1500" dirty="0" smtClean="0">
                <a:latin typeface="Arial" pitchFamily="34" charset="0"/>
                <a:cs typeface="Arial" pitchFamily="34" charset="0"/>
              </a:rPr>
              <a:t>(...)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marL="342000" indent="-342000" algn="just"/>
            <a:r>
              <a:rPr lang="pt-BR" sz="1500" dirty="0">
                <a:latin typeface="Arial" pitchFamily="34" charset="0"/>
                <a:cs typeface="Arial" pitchFamily="34" charset="0"/>
              </a:rPr>
              <a:t>V - obra cinematográfica brasileira ou obra videofonográfica brasileira: aquela que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atende a um dos seguintes requisitos:</a:t>
            </a:r>
          </a:p>
          <a:p>
            <a:pPr marL="342900" indent="-342900" algn="just">
              <a:buAutoNum type="alphaLcParenR"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ser produzida por empresa produtora brasileira, observado o disposto no § 1º, registrada na ANCINE, ser dirigida por diretor brasileiro ou estrangeiro residente no País há mais de 3 (três) anos, e utilizar para sua produção, no mínimo, 2/3 (dois terços) de artistas e técnicos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brasileiros ou residentes no Brasil há mais de 5 (cinco) anos;</a:t>
            </a:r>
          </a:p>
          <a:p>
            <a:pPr marL="342000" indent="-342000" algn="just"/>
            <a:r>
              <a:rPr lang="pt-BR" sz="1500" dirty="0" smtClean="0">
                <a:latin typeface="Arial" pitchFamily="34" charset="0"/>
                <a:cs typeface="Arial" pitchFamily="34" charset="0"/>
              </a:rPr>
              <a:t> b)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ser realizada por empresa produtora brasileira registrada na ANCINE, em associação com empresas de outros países com os quais o Brasil mantenha acordo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coprodução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cinematográfica e em consonância com os mesmos.</a:t>
            </a:r>
          </a:p>
          <a:p>
            <a:pPr marL="342000" indent="-342000" algn="just"/>
            <a:r>
              <a:rPr lang="pt-BR" sz="1500" dirty="0">
                <a:latin typeface="Arial" pitchFamily="34" charset="0"/>
                <a:cs typeface="Arial" pitchFamily="34" charset="0"/>
              </a:rPr>
              <a:t> c)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realizada, em regime 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coprodução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, por empresa produtora brasileira registrada na ANCINE, em associação com empresas de outros países com os quais o Brasil não mantenha acordo de co-produção, assegurada a titularidade de, no mínimo, 40% (quarenta por cento) dos direitos patrimoniais da obra à empresa produtora brasileira e utilizar para sua produção, no mínimo, 2/3 (dois terços) de artistas e técnicos brasileiros ou residentes no Brasil há mais de 3 (três) anos.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5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968552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esultado de imagem para imagens sobre planej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1026"/>
            <a:ext cx="4248472" cy="36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23914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pt-BR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/>
              <a:t>                        </a:t>
            </a:r>
            <a:r>
              <a:rPr lang="pt-BR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endParaRPr lang="pt-BR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gual a 3"/>
          <p:cNvSpPr/>
          <p:nvPr/>
        </p:nvSpPr>
        <p:spPr>
          <a:xfrm>
            <a:off x="3491880" y="1268760"/>
            <a:ext cx="576064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82770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72987" y="908720"/>
            <a:ext cx="5998026" cy="504056"/>
            <a:chOff x="1285411" y="162064"/>
            <a:chExt cx="5998026" cy="33086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285411" y="162064"/>
              <a:ext cx="5998026" cy="3308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301562" y="178215"/>
              <a:ext cx="5965724" cy="29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"/>
                  <a:cs typeface="Arial"/>
                </a:rPr>
                <a:t>Acordos</a:t>
              </a:r>
              <a:r>
                <a:rPr lang="en-US" sz="2800" kern="1200" dirty="0" smtClean="0">
                  <a:latin typeface="Arial"/>
                  <a:cs typeface="Arial"/>
                </a:rPr>
                <a:t> Internacionais</a:t>
              </a:r>
              <a:endParaRPr lang="pt-BR" sz="2800" kern="1200" dirty="0">
                <a:latin typeface="Arial"/>
                <a:cs typeface="Arial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220486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Acordos Bilaterais</a:t>
            </a:r>
          </a:p>
          <a:p>
            <a:pPr lvl="1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Acordos Multilaterais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Protocolos de Cooperação entre a ANCINE e outros Órgãos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86202075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72987" y="1124744"/>
            <a:ext cx="5998026" cy="504057"/>
            <a:chOff x="1285411" y="162064"/>
            <a:chExt cx="5998026" cy="330861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285411" y="162064"/>
              <a:ext cx="5998026" cy="3308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301562" y="194367"/>
              <a:ext cx="5965724" cy="29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"/>
                  <a:cs typeface="Arial"/>
                </a:rPr>
                <a:t>Acordos</a:t>
              </a:r>
              <a:r>
                <a:rPr lang="en-US" sz="2800" kern="1200" dirty="0" smtClean="0">
                  <a:latin typeface="Arial"/>
                  <a:cs typeface="Arial"/>
                </a:rPr>
                <a:t> Internacionais</a:t>
              </a:r>
              <a:endParaRPr lang="pt-BR" sz="2800" kern="1200" dirty="0">
                <a:latin typeface="Arial"/>
                <a:cs typeface="Arial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33678" y="203239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2420888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Acordos Bilaterais: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Alemanha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Argentina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Canada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Chile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Espanha</a:t>
            </a:r>
          </a:p>
          <a:p>
            <a:pPr lvl="1"/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3284984"/>
            <a:ext cx="2638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França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Índia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Itália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Portugal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Venezuela</a:t>
            </a:r>
          </a:p>
        </p:txBody>
      </p:sp>
    </p:spTree>
    <p:extLst>
      <p:ext uri="{BB962C8B-B14F-4D97-AF65-F5344CB8AC3E}">
        <p14:creationId xmlns:p14="http://schemas.microsoft.com/office/powerpoint/2010/main" val="26406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4819812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72987" y="980728"/>
            <a:ext cx="5998026" cy="504056"/>
            <a:chOff x="1285411" y="162064"/>
            <a:chExt cx="5998026" cy="33086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285411" y="162064"/>
              <a:ext cx="5998026" cy="3308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301562" y="178215"/>
              <a:ext cx="5965724" cy="29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"/>
                  <a:cs typeface="Arial"/>
                </a:rPr>
                <a:t>Acordos</a:t>
              </a:r>
              <a:r>
                <a:rPr lang="en-US" sz="2800" kern="1200" dirty="0" smtClean="0">
                  <a:latin typeface="Arial"/>
                  <a:cs typeface="Arial"/>
                </a:rPr>
                <a:t> Internacionais</a:t>
              </a:r>
              <a:endParaRPr lang="pt-BR" sz="2800" kern="1200" dirty="0">
                <a:latin typeface="Arial"/>
                <a:cs typeface="Arial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592" y="2348880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Acordos Multilaterais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Convênio de Integração Cinematográfica Ibero-Americana;</a:t>
            </a:r>
          </a:p>
          <a:p>
            <a:pPr marL="914400" lvl="1" indent="-457200" algn="just">
              <a:buFont typeface="Wingdings" pitchFamily="2" charset="2"/>
              <a:buChar char="ü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Acordo Latino-Americano de Coprodução Cinematográfica 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9372359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572987" y="692696"/>
            <a:ext cx="5998026" cy="504056"/>
            <a:chOff x="1285411" y="114798"/>
            <a:chExt cx="5998026" cy="33086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1285411" y="114798"/>
              <a:ext cx="5998026" cy="3308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301562" y="114798"/>
              <a:ext cx="5965724" cy="29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"/>
                  <a:cs typeface="Arial"/>
                </a:rPr>
                <a:t>Acordos</a:t>
              </a:r>
              <a:r>
                <a:rPr lang="en-US" sz="2800" kern="1200" dirty="0" smtClean="0">
                  <a:latin typeface="Arial"/>
                  <a:cs typeface="Arial"/>
                </a:rPr>
                <a:t> Internacionais</a:t>
              </a:r>
              <a:endParaRPr lang="pt-BR" sz="2800" kern="1200" dirty="0">
                <a:latin typeface="Arial"/>
                <a:cs typeface="Arial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9959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Protocolos de Cooperação entre a ANCINE e outros Órgãos: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 de Cooperação com o INCAA – Argentina;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Protocolo Luso-Brasileiro de Coprodução Cinematográfica;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Protocolo de Cooperação com o KOFIC - Conselho de Cinema da Coreia - República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Coreia;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Protocolo de Cooperação com o ICAU –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Uruguai;</a:t>
            </a:r>
          </a:p>
          <a:p>
            <a:pPr marL="914400" lvl="1" indent="-4572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Protocolo de Cooperação com a Direção Geral do Cinema do MIBAC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Itália.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0437435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72226"/>
              </p:ext>
            </p:extLst>
          </p:nvPr>
        </p:nvGraphicFramePr>
        <p:xfrm>
          <a:off x="477982" y="1052736"/>
          <a:ext cx="7982450" cy="4423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621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20080" y="1628800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/>
        </p:nvGraphicFramePr>
        <p:xfrm>
          <a:off x="1331640" y="445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 Explicativo em Seta para Baixo 4"/>
          <p:cNvSpPr/>
          <p:nvPr/>
        </p:nvSpPr>
        <p:spPr>
          <a:xfrm>
            <a:off x="683568" y="260648"/>
            <a:ext cx="7776864" cy="98071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FONTES DE FINANCIAMENTO </a:t>
            </a:r>
            <a:endParaRPr lang="pt-BR" sz="3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aixa Curva para Cima 11"/>
          <p:cNvSpPr/>
          <p:nvPr/>
        </p:nvSpPr>
        <p:spPr>
          <a:xfrm>
            <a:off x="1547664" y="1268760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aixa Curva para Cima 12"/>
          <p:cNvSpPr/>
          <p:nvPr/>
        </p:nvSpPr>
        <p:spPr>
          <a:xfrm>
            <a:off x="1547664" y="2188296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 FISCAL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aixa Curva para Cima 13"/>
          <p:cNvSpPr/>
          <p:nvPr/>
        </p:nvSpPr>
        <p:spPr>
          <a:xfrm>
            <a:off x="1590484" y="3107832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RENDIMENTOS</a:t>
            </a:r>
          </a:p>
        </p:txBody>
      </p:sp>
      <p:sp>
        <p:nvSpPr>
          <p:cNvPr id="15" name="Faixa Curva para Cima 14"/>
          <p:cNvSpPr/>
          <p:nvPr/>
        </p:nvSpPr>
        <p:spPr>
          <a:xfrm>
            <a:off x="1590484" y="4027368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CONTRAPARTIDA</a:t>
            </a:r>
          </a:p>
        </p:txBody>
      </p:sp>
      <p:sp>
        <p:nvSpPr>
          <p:cNvPr id="16" name="Faixa Curva para Cima 15"/>
          <p:cNvSpPr/>
          <p:nvPr/>
        </p:nvSpPr>
        <p:spPr>
          <a:xfrm>
            <a:off x="1581770" y="5013176"/>
            <a:ext cx="6023208" cy="73664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22227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2104281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50326"/>
              </p:ext>
            </p:extLst>
          </p:nvPr>
        </p:nvGraphicFramePr>
        <p:xfrm>
          <a:off x="611560" y="836712"/>
          <a:ext cx="7920880" cy="456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64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3921069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88960"/>
              </p:ext>
            </p:extLst>
          </p:nvPr>
        </p:nvGraphicFramePr>
        <p:xfrm>
          <a:off x="457200" y="1340768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72185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729903"/>
              </p:ext>
            </p:extLst>
          </p:nvPr>
        </p:nvGraphicFramePr>
        <p:xfrm>
          <a:off x="606388" y="980728"/>
          <a:ext cx="7931224" cy="436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2157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4308676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1306" y="1484784"/>
            <a:ext cx="1570574" cy="2263745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60032" y="1556792"/>
            <a:ext cx="1840613" cy="1947512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95222" y="4123238"/>
            <a:ext cx="1884689" cy="1970058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32573" y="4005064"/>
            <a:ext cx="1762609" cy="19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4303240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128767"/>
              </p:ext>
            </p:extLst>
          </p:nvPr>
        </p:nvGraphicFramePr>
        <p:xfrm>
          <a:off x="457200" y="1744216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68760"/>
            <a:ext cx="2527948" cy="185536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528" y="4064248"/>
            <a:ext cx="3073400" cy="69850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3676" y="3933056"/>
            <a:ext cx="2222500" cy="90170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1564" y="4038848"/>
            <a:ext cx="1866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94313859"/>
              </p:ext>
            </p:extLst>
          </p:nvPr>
        </p:nvGraphicFramePr>
        <p:xfrm>
          <a:off x="1524000" y="2290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056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492896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Aprovação de </a:t>
            </a:r>
            <a:r>
              <a:rPr lang="en-US" sz="2800" dirty="0">
                <a:latin typeface="Arial"/>
                <a:cs typeface="Arial"/>
              </a:rPr>
              <a:t>P</a:t>
            </a:r>
            <a:r>
              <a:rPr lang="en-US" sz="2800" dirty="0" smtClean="0">
                <a:latin typeface="Arial"/>
                <a:cs typeface="Arial"/>
              </a:rPr>
              <a:t>rojetos Audiovisuais: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err="1" smtClean="0">
                <a:latin typeface="Arial"/>
                <a:cs typeface="Arial"/>
              </a:rPr>
              <a:t>Características</a:t>
            </a:r>
            <a:r>
              <a:rPr lang="en-US" sz="2800" dirty="0" smtClean="0">
                <a:latin typeface="Arial"/>
                <a:cs typeface="Arial"/>
              </a:rPr>
              <a:t> Técnicas;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>
                <a:latin typeface="Arial"/>
                <a:cs typeface="Arial"/>
              </a:rPr>
              <a:t>Composição Orçamentária;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>
                <a:latin typeface="Arial"/>
                <a:cs typeface="Arial"/>
              </a:rPr>
              <a:t>Fontes de Financiamento</a:t>
            </a:r>
            <a:r>
              <a:rPr lang="en-US" sz="2800" dirty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pt-BR" sz="2800" dirty="0">
                <a:latin typeface="Arial"/>
                <a:cs typeface="Arial"/>
              </a:rPr>
              <a:t>Reconhecimento Prévio e Definitivo de </a:t>
            </a:r>
            <a:r>
              <a:rPr lang="en-US" sz="2800" dirty="0" err="1" smtClean="0">
                <a:latin typeface="Arial"/>
                <a:cs typeface="Arial"/>
              </a:rPr>
              <a:t>Coprodução</a:t>
            </a:r>
            <a:r>
              <a:rPr lang="en-US" sz="2800" dirty="0" smtClean="0">
                <a:latin typeface="Arial"/>
                <a:cs typeface="Arial"/>
              </a:rPr>
              <a:t> Internacional.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4" y="980728"/>
            <a:ext cx="1815256" cy="1306923"/>
          </a:xfrm>
          <a:prstGeom prst="rect">
            <a:avLst/>
          </a:prstGeom>
        </p:spPr>
      </p:pic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783980208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90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30734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276872"/>
            <a:ext cx="799288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>
                <a:latin typeface="Arial"/>
                <a:cs typeface="Arial"/>
              </a:rPr>
              <a:t>Instituições Autorizadas a</a:t>
            </a:r>
            <a:r>
              <a:rPr lang="en-US" sz="2800" dirty="0" smtClean="0">
                <a:latin typeface="Arial"/>
                <a:cs typeface="Arial"/>
              </a:rPr>
              <a:t> operar com Câmbio;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Enquadramento das remessas para o exterior;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Tipo de Contrato de Câmbio;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SISBACEN.</a:t>
            </a:r>
          </a:p>
        </p:txBody>
      </p:sp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3759117836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99288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Recolhimento de Tributos: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Imposto de Renda;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Imposto sobre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Operações Financeiras.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Declaração de Imposto de Renda;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DARF.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2222500" cy="901700"/>
          </a:xfrm>
          <a:prstGeom prst="rect">
            <a:avLst/>
          </a:prstGeom>
        </p:spPr>
      </p:pic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1130113359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9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99288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SISCOMEX / NCM;</a:t>
            </a:r>
          </a:p>
          <a:p>
            <a:endParaRPr lang="en-US" sz="2800" dirty="0" smtClean="0">
              <a:latin typeface="Arial"/>
              <a:cs typeface="Arial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SISCOSERV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Lei  </a:t>
            </a:r>
            <a:r>
              <a:rPr lang="en-US" sz="2800" dirty="0">
                <a:latin typeface="Arial"/>
                <a:cs typeface="Arial"/>
              </a:rPr>
              <a:t>n</a:t>
            </a:r>
            <a:r>
              <a:rPr lang="en-US" sz="2800" dirty="0" smtClean="0">
                <a:latin typeface="Arial"/>
                <a:cs typeface="Arial"/>
              </a:rPr>
              <a:t>º 12.546/2011;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Portaria </a:t>
            </a:r>
            <a:r>
              <a:rPr lang="en-US" sz="2800" dirty="0">
                <a:latin typeface="Arial"/>
                <a:cs typeface="Arial"/>
              </a:rPr>
              <a:t>Conjunta RFB/SCS </a:t>
            </a:r>
            <a:r>
              <a:rPr lang="en-US" sz="2800" dirty="0" smtClean="0">
                <a:latin typeface="Arial"/>
                <a:cs typeface="Arial"/>
              </a:rPr>
              <a:t>nº 1.908/2012;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NBS – </a:t>
            </a:r>
            <a:r>
              <a:rPr lang="en-US" sz="2800" dirty="0" err="1" smtClean="0">
                <a:latin typeface="Arial"/>
                <a:cs typeface="Arial"/>
              </a:rPr>
              <a:t>Decreto</a:t>
            </a:r>
            <a:r>
              <a:rPr lang="en-US" sz="2800" dirty="0" smtClean="0">
                <a:latin typeface="Arial"/>
                <a:cs typeface="Arial"/>
              </a:rPr>
              <a:t> Nº 7.708/2012;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Portaria MDIC nº 113/</a:t>
            </a:r>
            <a:r>
              <a:rPr lang="en-US" sz="2800" dirty="0" smtClean="0">
                <a:latin typeface="Arial"/>
                <a:cs typeface="Arial"/>
              </a:rPr>
              <a:t>2012;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err="1" smtClean="0">
                <a:latin typeface="Arial"/>
                <a:cs typeface="Arial"/>
              </a:rPr>
              <a:t>Instrução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Normativa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RFB 1.277/</a:t>
            </a:r>
            <a:r>
              <a:rPr lang="en-US" sz="2800" dirty="0" smtClean="0">
                <a:latin typeface="Arial"/>
                <a:cs typeface="Arial"/>
              </a:rPr>
              <a:t>2012.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2219692" cy="860697"/>
          </a:xfrm>
          <a:prstGeom prst="rect">
            <a:avLst/>
          </a:prstGeom>
        </p:spPr>
      </p:pic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2260801773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1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2249" y="1196752"/>
          <a:ext cx="789950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luxograma: Fita Perfurada 1"/>
          <p:cNvSpPr/>
          <p:nvPr/>
        </p:nvSpPr>
        <p:spPr>
          <a:xfrm>
            <a:off x="1475656" y="1340768"/>
            <a:ext cx="1944216" cy="14995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Contratação de Serviços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uxograma: Fita Perfurada 2"/>
          <p:cNvSpPr/>
          <p:nvPr/>
        </p:nvSpPr>
        <p:spPr>
          <a:xfrm>
            <a:off x="1497360" y="3704448"/>
            <a:ext cx="1922512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Compra de Mercadorias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visa 3"/>
          <p:cNvSpPr/>
          <p:nvPr/>
        </p:nvSpPr>
        <p:spPr>
          <a:xfrm>
            <a:off x="3851920" y="2552320"/>
            <a:ext cx="1296144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lagem Horizontal 7"/>
          <p:cNvSpPr/>
          <p:nvPr/>
        </p:nvSpPr>
        <p:spPr>
          <a:xfrm>
            <a:off x="5652120" y="2408304"/>
            <a:ext cx="2581599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Itens Orçamentários Aprovados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2672231"/>
              </p:ext>
            </p:extLst>
          </p:nvPr>
        </p:nvGraphicFramePr>
        <p:xfrm>
          <a:off x="1763688" y="980728"/>
          <a:ext cx="5328592" cy="444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561683413"/>
              </p:ext>
            </p:extLst>
          </p:nvPr>
        </p:nvGraphicFramePr>
        <p:xfrm>
          <a:off x="457200" y="529937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57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0150461"/>
              </p:ext>
            </p:extLst>
          </p:nvPr>
        </p:nvGraphicFramePr>
        <p:xfrm>
          <a:off x="1619672" y="1096264"/>
          <a:ext cx="5400600" cy="44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4174222364"/>
              </p:ext>
            </p:extLst>
          </p:nvPr>
        </p:nvGraphicFramePr>
        <p:xfrm>
          <a:off x="457200" y="404664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5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2727927"/>
              </p:ext>
            </p:extLst>
          </p:nvPr>
        </p:nvGraphicFramePr>
        <p:xfrm>
          <a:off x="611560" y="908720"/>
          <a:ext cx="7920880" cy="455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5"/>
          <p:cNvGraphicFramePr/>
          <p:nvPr>
            <p:extLst>
              <p:ext uri="{D42A27DB-BD31-4B8C-83A1-F6EECF244321}">
                <p14:modId xmlns:p14="http://schemas.microsoft.com/office/powerpoint/2010/main" val="1023206711"/>
              </p:ext>
            </p:extLst>
          </p:nvPr>
        </p:nvGraphicFramePr>
        <p:xfrm>
          <a:off x="457200" y="404664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87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504087"/>
              </p:ext>
            </p:extLst>
          </p:nvPr>
        </p:nvGraphicFramePr>
        <p:xfrm>
          <a:off x="899592" y="1124744"/>
          <a:ext cx="684076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660569784"/>
              </p:ext>
            </p:extLst>
          </p:nvPr>
        </p:nvGraphicFramePr>
        <p:xfrm>
          <a:off x="457200" y="404664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47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70485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Pagamento de </a:t>
            </a:r>
            <a:r>
              <a:rPr lang="en-US" sz="2800" dirty="0" err="1" smtClean="0">
                <a:latin typeface="Arial"/>
                <a:cs typeface="Arial"/>
              </a:rPr>
              <a:t>despesas</a:t>
            </a:r>
            <a:r>
              <a:rPr lang="en-US" sz="2800" dirty="0" smtClean="0">
                <a:latin typeface="Arial"/>
                <a:cs typeface="Arial"/>
              </a:rPr>
              <a:t> no exterior:</a:t>
            </a:r>
          </a:p>
          <a:p>
            <a:endParaRPr lang="en-US" sz="2800" dirty="0">
              <a:latin typeface="Arial"/>
              <a:cs typeface="Arial"/>
            </a:endParaRPr>
          </a:p>
          <a:p>
            <a:pPr marL="914400" lvl="1" indent="-457200" algn="just">
              <a:buFont typeface="Wingdings" charset="2"/>
              <a:buChar char="ü"/>
            </a:pPr>
            <a:r>
              <a:rPr lang="en-US" sz="2800" dirty="0" err="1" smtClean="0">
                <a:latin typeface="Arial"/>
                <a:cs typeface="Arial"/>
              </a:rPr>
              <a:t>Cartão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Crédito</a:t>
            </a:r>
            <a:r>
              <a:rPr lang="en-US" sz="2800" dirty="0" smtClean="0">
                <a:latin typeface="Arial"/>
                <a:cs typeface="Arial"/>
              </a:rPr>
              <a:t> Internacional </a:t>
            </a:r>
            <a:r>
              <a:rPr lang="en-US" sz="2800" dirty="0" err="1" smtClean="0">
                <a:latin typeface="Arial"/>
                <a:cs typeface="Arial"/>
              </a:rPr>
              <a:t>emitido</a:t>
            </a:r>
            <a:r>
              <a:rPr lang="en-US" sz="2800" dirty="0" smtClean="0">
                <a:latin typeface="Arial"/>
                <a:cs typeface="Arial"/>
              </a:rPr>
              <a:t> no  </a:t>
            </a:r>
            <a:r>
              <a:rPr lang="en-US" sz="2800" dirty="0" err="1" smtClean="0">
                <a:latin typeface="Arial"/>
                <a:cs typeface="Arial"/>
              </a:rPr>
              <a:t>Brasil</a:t>
            </a:r>
            <a:r>
              <a:rPr lang="en-US" sz="2800" dirty="0" smtClean="0">
                <a:latin typeface="Arial"/>
                <a:cs typeface="Arial"/>
              </a:rPr>
              <a:t>;</a:t>
            </a:r>
          </a:p>
          <a:p>
            <a:pPr lvl="1" algn="just"/>
            <a:endParaRPr lang="en-US" sz="2800" dirty="0" smtClean="0">
              <a:latin typeface="Arial"/>
              <a:cs typeface="Arial"/>
            </a:endParaRPr>
          </a:p>
          <a:p>
            <a:pPr marL="914400" lvl="1" indent="-457200" algn="just"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Em espécie – </a:t>
            </a:r>
            <a:r>
              <a:rPr lang="en-US" sz="2800" dirty="0" err="1" smtClean="0">
                <a:latin typeface="Arial"/>
                <a:cs typeface="Arial"/>
              </a:rPr>
              <a:t>valores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inferiores</a:t>
            </a:r>
            <a:r>
              <a:rPr lang="en-US" sz="2800" dirty="0" smtClean="0">
                <a:latin typeface="Arial"/>
                <a:cs typeface="Arial"/>
              </a:rPr>
              <a:t> ao equivalente a R$ 1.000,00.</a:t>
            </a:r>
          </a:p>
          <a:p>
            <a:pPr marL="914400" lvl="1" indent="-457200">
              <a:buFont typeface="Wingdings" charset="2"/>
              <a:buChar char="ü"/>
            </a:pP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2896079988"/>
              </p:ext>
            </p:extLst>
          </p:nvPr>
        </p:nvGraphicFramePr>
        <p:xfrm>
          <a:off x="457200" y="601944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20080" y="1628800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0836980"/>
              </p:ext>
            </p:extLst>
          </p:nvPr>
        </p:nvGraphicFramePr>
        <p:xfrm>
          <a:off x="1187624" y="116632"/>
          <a:ext cx="60723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Resultado de imagem para IMAGENS SOBRE CINE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0731"/>
            <a:ext cx="5256584" cy="20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9698629"/>
              </p:ext>
            </p:extLst>
          </p:nvPr>
        </p:nvGraphicFramePr>
        <p:xfrm>
          <a:off x="179512" y="1196752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869554618"/>
              </p:ext>
            </p:extLst>
          </p:nvPr>
        </p:nvGraphicFramePr>
        <p:xfrm>
          <a:off x="457200" y="457928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4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5113357" y="5797410"/>
            <a:ext cx="31683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t-BR" sz="800" dirty="0" smtClean="0">
                <a:latin typeface="Calibri" pitchFamily="34" charset="0"/>
              </a:rPr>
              <a:t>.</a:t>
            </a:r>
            <a:endParaRPr lang="pt-BR" sz="800" dirty="0">
              <a:latin typeface="Calibri" pitchFamily="34" charset="0"/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251520" y="170080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5"/>
          <p:cNvGraphicFramePr/>
          <p:nvPr>
            <p:extLst>
              <p:ext uri="{D42A27DB-BD31-4B8C-83A1-F6EECF244321}">
                <p14:modId xmlns:p14="http://schemas.microsoft.com/office/powerpoint/2010/main" val="3691959457"/>
              </p:ext>
            </p:extLst>
          </p:nvPr>
        </p:nvGraphicFramePr>
        <p:xfrm>
          <a:off x="457200" y="332656"/>
          <a:ext cx="8229600" cy="81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03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04042055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Resultado de imagem para imagem de pergunta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44" y="1600201"/>
            <a:ext cx="6208792" cy="41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12" y="4005064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 Explicativo em Nuvem 3"/>
          <p:cNvSpPr/>
          <p:nvPr/>
        </p:nvSpPr>
        <p:spPr>
          <a:xfrm>
            <a:off x="539552" y="476672"/>
            <a:ext cx="4248472" cy="2448272"/>
          </a:xfrm>
          <a:prstGeom prst="cloudCallout">
            <a:avLst>
              <a:gd name="adj1" fmla="val 32606"/>
              <a:gd name="adj2" fmla="val 85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EU TENHO QUE PRESTAR  CONTAS DO MEU PROJETO?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em Nuvem 5"/>
          <p:cNvSpPr/>
          <p:nvPr/>
        </p:nvSpPr>
        <p:spPr>
          <a:xfrm>
            <a:off x="4932040" y="1124744"/>
            <a:ext cx="4104456" cy="2016224"/>
          </a:xfrm>
          <a:prstGeom prst="cloudCallout">
            <a:avLst>
              <a:gd name="adj1" fmla="val -42796"/>
              <a:gd name="adj2" fmla="val 102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EU PRESTO CONTAS DO MEU PROJETO?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9325060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175768"/>
              </p:ext>
            </p:extLst>
          </p:nvPr>
        </p:nvGraphicFramePr>
        <p:xfrm>
          <a:off x="1331640" y="1412776"/>
          <a:ext cx="6480720" cy="373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536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9799625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630268"/>
              </p:ext>
            </p:extLst>
          </p:nvPr>
        </p:nvGraphicFramePr>
        <p:xfrm>
          <a:off x="683568" y="1196752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8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9689904"/>
              </p:ext>
            </p:extLst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48280"/>
              </p:ext>
            </p:extLst>
          </p:nvPr>
        </p:nvGraphicFramePr>
        <p:xfrm>
          <a:off x="1115616" y="1268760"/>
          <a:ext cx="6912769" cy="407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52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1740241"/>
              </p:ext>
            </p:extLst>
          </p:nvPr>
        </p:nvGraphicFramePr>
        <p:xfrm>
          <a:off x="457200" y="332656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93774"/>
              </p:ext>
            </p:extLst>
          </p:nvPr>
        </p:nvGraphicFramePr>
        <p:xfrm>
          <a:off x="1064607" y="1124744"/>
          <a:ext cx="7014786" cy="44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87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7877054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536" y="198128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3568" y="1412776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Características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Gerais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cópia destinada ao depósito legal deve ser nova, produzida especificamente para este fim, e deve respeitar o formato de entrega compatível com o formato de finalização da obra aprovado;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Portanto, ao orçar o projeto é importante que se efetue a previsão de confecção desta cópia.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Só há necessidade de depósito legal de uma cópia por título. Portanto, no caso da existência de múltiplos projetos para a produção / finalização da mesma obra audiovisual junto à ANCINE, apenas uma cópia de depósito legal será necessária.</a:t>
            </a:r>
          </a:p>
        </p:txBody>
      </p:sp>
    </p:spTree>
    <p:extLst>
      <p:ext uri="{BB962C8B-B14F-4D97-AF65-F5344CB8AC3E}">
        <p14:creationId xmlns:p14="http://schemas.microsoft.com/office/powerpoint/2010/main" val="14907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1280484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405392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2006910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5409" y="2582902"/>
            <a:ext cx="7713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Base Legal em vigor :</a:t>
            </a: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Instrução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Normativa nº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130/2016,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dezembro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2016;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 </a:t>
            </a: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Aplicação da Logomarca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Acordo Internacional;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Termo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Apoio Financeiro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(Edital).</a:t>
            </a:r>
          </a:p>
          <a:p>
            <a:pPr lvl="2"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20080" y="1628800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28670200"/>
              </p:ext>
            </p:extLst>
          </p:nvPr>
        </p:nvGraphicFramePr>
        <p:xfrm>
          <a:off x="1331640" y="445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Resultado de imagem para imagens proje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60" y="4529692"/>
            <a:ext cx="3144968" cy="23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57200" y="549275"/>
          <a:ext cx="8229600" cy="86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787749"/>
              </p:ext>
            </p:extLst>
          </p:nvPr>
        </p:nvGraphicFramePr>
        <p:xfrm>
          <a:off x="539552" y="1772816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047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8920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Nuvem 5"/>
          <p:cNvSpPr/>
          <p:nvPr/>
        </p:nvSpPr>
        <p:spPr>
          <a:xfrm>
            <a:off x="1475656" y="764704"/>
            <a:ext cx="3024336" cy="1476744"/>
          </a:xfrm>
          <a:prstGeom prst="cloudCallout">
            <a:avLst>
              <a:gd name="adj1" fmla="val -31672"/>
              <a:gd name="adj2" fmla="val 10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EU PRESTO CONTAS DOS GASTOS DO PROJETO?</a:t>
            </a:r>
            <a:endParaRPr lang="pt-BR" dirty="0"/>
          </a:p>
        </p:txBody>
      </p:sp>
      <p:sp>
        <p:nvSpPr>
          <p:cNvPr id="7" name="Texto Explicativo em Seta para a Esquerda 6"/>
          <p:cNvSpPr/>
          <p:nvPr/>
        </p:nvSpPr>
        <p:spPr>
          <a:xfrm>
            <a:off x="4067944" y="1556792"/>
            <a:ext cx="4824536" cy="2088232"/>
          </a:xfrm>
          <a:prstGeom prst="leftArrowCallout">
            <a:avLst>
              <a:gd name="adj1" fmla="val 21972"/>
              <a:gd name="adj2" fmla="val 25000"/>
              <a:gd name="adj3" fmla="val 15656"/>
              <a:gd name="adj4" fmla="val 74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Extratos das contas de captação e movimentação;</a:t>
            </a:r>
          </a:p>
          <a:p>
            <a:pPr marL="342900" indent="-342900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Demonstrativo do Extrato da Conta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orrente;</a:t>
            </a:r>
          </a:p>
          <a:p>
            <a:pPr marL="342900" indent="-342900">
              <a:buAutoNum type="arabicParenR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Demonstrativo Orçamentário e Contábil.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em Seta para a Esquerda 8"/>
          <p:cNvSpPr/>
          <p:nvPr/>
        </p:nvSpPr>
        <p:spPr>
          <a:xfrm>
            <a:off x="4220344" y="3789040"/>
            <a:ext cx="4672136" cy="1656184"/>
          </a:xfrm>
          <a:prstGeom prst="leftArrowCallout">
            <a:avLst>
              <a:gd name="adj1" fmla="val 21972"/>
              <a:gd name="adj2" fmla="val 25000"/>
              <a:gd name="adj3" fmla="val 15656"/>
              <a:gd name="adj4" fmla="val 7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Projetos sorteados para Análise Financeira Complementar -  terão que apresentar a </a:t>
            </a: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DE PAGAMENTOS.</a:t>
            </a:r>
          </a:p>
        </p:txBody>
      </p:sp>
    </p:spTree>
    <p:extLst>
      <p:ext uri="{BB962C8B-B14F-4D97-AF65-F5344CB8AC3E}">
        <p14:creationId xmlns:p14="http://schemas.microsoft.com/office/powerpoint/2010/main" val="12872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8984057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937259"/>
              </p:ext>
            </p:extLst>
          </p:nvPr>
        </p:nvGraphicFramePr>
        <p:xfrm>
          <a:off x="647564" y="1052736"/>
          <a:ext cx="7848872" cy="470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21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758114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379366"/>
              </p:ext>
            </p:extLst>
          </p:nvPr>
        </p:nvGraphicFramePr>
        <p:xfrm>
          <a:off x="323528" y="908720"/>
          <a:ext cx="7776864" cy="469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087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5"/>
          <p:cNvGraphicFramePr/>
          <p:nvPr>
            <p:extLst>
              <p:ext uri="{D42A27DB-BD31-4B8C-83A1-F6EECF244321}">
                <p14:modId xmlns:p14="http://schemas.microsoft.com/office/powerpoint/2010/main" val="1341693602"/>
              </p:ext>
            </p:extLst>
          </p:nvPr>
        </p:nvGraphicFramePr>
        <p:xfrm>
          <a:off x="457200" y="549275"/>
          <a:ext cx="8229600" cy="79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99" y="220486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827584" y="2924944"/>
          <a:ext cx="741682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843808" y="1772816"/>
            <a:ext cx="3744416" cy="9233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charset="0"/>
              </a:rPr>
              <a:t>Obrigado!</a:t>
            </a:r>
            <a:endParaRPr lang="pt-BR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0531" name="TextBox 4"/>
          <p:cNvSpPr txBox="1">
            <a:spLocks noChangeArrowheads="1"/>
          </p:cNvSpPr>
          <p:nvPr/>
        </p:nvSpPr>
        <p:spPr bwMode="auto">
          <a:xfrm>
            <a:off x="2124075" y="4365104"/>
            <a:ext cx="4895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>
                <a:latin typeface="Calibri" charset="0"/>
                <a:sym typeface="Wingdings" charset="0"/>
              </a:rPr>
              <a:t>dúvidas ou esclarecimentos sobre Prestação de Contas:</a:t>
            </a:r>
          </a:p>
          <a:p>
            <a:pPr algn="ctr" eaLnBrk="1" hangingPunct="1"/>
            <a:r>
              <a:rPr lang="pt-BR" dirty="0">
                <a:latin typeface="Calibri" charset="0"/>
                <a:sym typeface="Wingdings" charset="0"/>
                <a:hlinkClick r:id="rId8"/>
              </a:rPr>
              <a:t>prestacao.contas@ancine.gov.br</a:t>
            </a:r>
            <a:endParaRPr lang="pt-BR" dirty="0">
              <a:latin typeface="Calibri" charset="0"/>
              <a:sym typeface="Wingdings" charset="0"/>
            </a:endParaRPr>
          </a:p>
          <a:p>
            <a:pPr algn="ctr" eaLnBrk="1" hangingPunct="1"/>
            <a:r>
              <a:rPr lang="pt-BR" dirty="0">
                <a:latin typeface="Calibri" charset="0"/>
                <a:sym typeface="Wingdings" charset="0"/>
              </a:rPr>
              <a:t>Telefones: (21) 3037-6250 /6253</a:t>
            </a:r>
          </a:p>
        </p:txBody>
      </p:sp>
    </p:spTree>
    <p:extLst>
      <p:ext uri="{BB962C8B-B14F-4D97-AF65-F5344CB8AC3E}">
        <p14:creationId xmlns:p14="http://schemas.microsoft.com/office/powerpoint/2010/main" val="324112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20080" y="1628800"/>
            <a:ext cx="7772400" cy="3960440"/>
          </a:xfrm>
        </p:spPr>
        <p:txBody>
          <a:bodyPr>
            <a:noAutofit/>
          </a:bodyPr>
          <a:lstStyle/>
          <a:p>
            <a:r>
              <a:rPr lang="pt-BR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80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90262309"/>
              </p:ext>
            </p:extLst>
          </p:nvPr>
        </p:nvGraphicFramePr>
        <p:xfrm>
          <a:off x="1331640" y="4451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Resultado de imagem para imagem de pergun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 Explicativo em Nuvem 3"/>
          <p:cNvSpPr/>
          <p:nvPr/>
        </p:nvSpPr>
        <p:spPr>
          <a:xfrm>
            <a:off x="2699792" y="980728"/>
            <a:ext cx="5688632" cy="26642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irei executar o meu projeto? Qual será o meu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Quais serão minhas fontes de financiamento?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2056</Words>
  <Application>Microsoft Office PowerPoint</Application>
  <PresentationFormat>Apresentação na tela (4:3)</PresentationFormat>
  <Paragraphs>458</Paragraphs>
  <Slides>85</Slides>
  <Notes>51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1" baseType="lpstr">
      <vt:lpstr>ＭＳ Ｐゴシック</vt:lpstr>
      <vt:lpstr>Arial</vt:lpstr>
      <vt:lpstr>Calibri</vt:lpstr>
      <vt:lpstr>Tahoma</vt:lpstr>
      <vt:lpstr>Wingdings</vt:lpstr>
      <vt:lpstr>Tema do Office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Apresentação do PowerPoint</vt:lpstr>
      <vt:lpstr>Apresentação do PowerPoint</vt:lpstr>
      <vt:lpstr>   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Souza Tavares</dc:creator>
  <cp:lastModifiedBy>Luis Mauricio Lopes Bortoloti</cp:lastModifiedBy>
  <cp:revision>508</cp:revision>
  <cp:lastPrinted>2017-09-04T20:47:20Z</cp:lastPrinted>
  <dcterms:created xsi:type="dcterms:W3CDTF">2014-06-20T20:31:01Z</dcterms:created>
  <dcterms:modified xsi:type="dcterms:W3CDTF">2017-09-04T21:59:00Z</dcterms:modified>
</cp:coreProperties>
</file>