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3" r:id="rId12"/>
    <p:sldId id="286" r:id="rId13"/>
    <p:sldId id="28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05" autoAdjust="0"/>
    <p:restoredTop sz="99882" autoAdjust="0"/>
  </p:normalViewPr>
  <p:slideViewPr>
    <p:cSldViewPr snapToGrid="0" snapToObjects="1">
      <p:cViewPr varScale="1">
        <p:scale>
          <a:sx n="112" d="100"/>
          <a:sy n="112" d="100"/>
        </p:scale>
        <p:origin x="107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5901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10800000" flipH="1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1" name="Shape 11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 rot="10800000" flipH="1">
            <a:off x="2809875" y="-172875"/>
            <a:ext cx="1111499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3602723" y="1360109"/>
            <a:ext cx="493799" cy="4274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10800000" flipH="1">
            <a:off x="5365798" y="352324"/>
            <a:ext cx="493799" cy="4271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3" name="Shape 6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6" name="Shape 66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7" name="Shape 6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6" name="Shape 7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80"/>
          <p:cNvGrpSpPr/>
          <p:nvPr/>
        </p:nvGrpSpPr>
        <p:grpSpPr>
          <a:xfrm rot="10800000" flipH="1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1" name="Shape 81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3" name="Shape 163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5133679" y="4056450"/>
            <a:ext cx="540000" cy="4673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9" name="Shape 16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grpSp>
        <p:nvGrpSpPr>
          <p:cNvPr id="179" name="Shape 179"/>
          <p:cNvGrpSpPr/>
          <p:nvPr/>
        </p:nvGrpSpPr>
        <p:grpSpPr>
          <a:xfrm rot="10800000" flipH="1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180" name="Shape 18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7" name="Shape 227"/>
          <p:cNvSpPr/>
          <p:nvPr/>
        </p:nvSpPr>
        <p:spPr>
          <a:xfrm rot="10800000" flipH="1">
            <a:off x="66674" y="31354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10800000" flipH="1">
            <a:off x="828674" y="35165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10800000" flipH="1">
            <a:off x="761999" y="87795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10800000" flipH="1">
            <a:off x="793851" y="4692801"/>
            <a:ext cx="517499" cy="4478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1" name="Shape 231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232" name="Shape 23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4" name="Shape 234"/>
          <p:cNvSpPr/>
          <p:nvPr/>
        </p:nvSpPr>
        <p:spPr>
          <a:xfrm>
            <a:off x="393600" y="334662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245" name="Shape 24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9" name="Shape 249"/>
          <p:cNvGrpSpPr/>
          <p:nvPr/>
        </p:nvGrpSpPr>
        <p:grpSpPr>
          <a:xfrm rot="10800000" flipH="1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250" name="Shape 250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 rot="10800000" flipH="1">
            <a:off x="733424" y="39360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10800000" flipH="1">
            <a:off x="738524" y="1008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 rot="10800000" flipH="1">
            <a:off x="-291324" y="4148475"/>
            <a:ext cx="1182300" cy="1023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 rot="10800000" flipH="1">
            <a:off x="420724" y="-65225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019338" y="416705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7" name="Shape 337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338" name="Shape 3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>
            <a:off x="47198" y="4430470"/>
            <a:ext cx="505231" cy="45956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grpSp>
        <p:nvGrpSpPr>
          <p:cNvPr id="347" name="Shape 347"/>
          <p:cNvGrpSpPr/>
          <p:nvPr/>
        </p:nvGrpSpPr>
        <p:grpSpPr>
          <a:xfrm rot="10800000" flipH="1">
            <a:off x="411206" y="1998368"/>
            <a:ext cx="1322798" cy="1145959"/>
            <a:chOff x="4088875" y="1431100"/>
            <a:chExt cx="3293000" cy="2852775"/>
          </a:xfrm>
        </p:grpSpPr>
        <p:sp>
          <p:nvSpPr>
            <p:cNvPr id="348" name="Shape 348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5" name="Shape 395"/>
          <p:cNvSpPr/>
          <p:nvPr/>
        </p:nvSpPr>
        <p:spPr>
          <a:xfrm rot="10800000" flipH="1">
            <a:off x="-123825" y="28115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 rot="10800000" flipH="1">
            <a:off x="638174" y="3192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/>
          <p:nvPr/>
        </p:nvSpPr>
        <p:spPr>
          <a:xfrm rot="10800000" flipH="1">
            <a:off x="752474" y="120180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/>
          <p:nvPr/>
        </p:nvSpPr>
        <p:spPr>
          <a:xfrm rot="10800000" flipH="1">
            <a:off x="657224" y="4380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9" name="Shape 399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400" name="Shape 40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2" name="Shape 402"/>
          <p:cNvSpPr/>
          <p:nvPr/>
        </p:nvSpPr>
        <p:spPr>
          <a:xfrm>
            <a:off x="203100" y="30227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3" name="Shape 403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404" name="Shape 40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413" name="Shape 41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7" name="Shape 417"/>
          <p:cNvGrpSpPr/>
          <p:nvPr/>
        </p:nvGrpSpPr>
        <p:grpSpPr>
          <a:xfrm rot="10800000" flipH="1">
            <a:off x="-97888" y="626111"/>
            <a:ext cx="1034724" cy="895486"/>
            <a:chOff x="238125" y="1431100"/>
            <a:chExt cx="3296350" cy="2852775"/>
          </a:xfrm>
        </p:grpSpPr>
        <p:sp>
          <p:nvSpPr>
            <p:cNvPr id="418" name="Shape 418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0" name="Shape 500"/>
          <p:cNvSpPr/>
          <p:nvPr/>
        </p:nvSpPr>
        <p:spPr>
          <a:xfrm rot="10800000" flipH="1">
            <a:off x="542924" y="36121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/>
          <p:nvPr/>
        </p:nvSpPr>
        <p:spPr>
          <a:xfrm rot="10800000" flipH="1">
            <a:off x="728999" y="424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0800000" flipH="1">
            <a:off x="-115052" y="3996025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 rot="10800000" flipH="1">
            <a:off x="411199" y="2586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28838" y="38432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5" name="Shape 505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506" name="Shape 50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144925" y="4214500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3" name="Shape 573"/>
          <p:cNvSpPr txBox="1">
            <a:spLocks noGrp="1"/>
          </p:cNvSpPr>
          <p:nvPr>
            <p:ph type="body" idx="2"/>
          </p:nvPr>
        </p:nvSpPr>
        <p:spPr>
          <a:xfrm>
            <a:off x="4562087" y="2414450"/>
            <a:ext cx="2667300" cy="2663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574" name="Shape 574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575" name="Shape 575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2" name="Shape 622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6" name="Shape 626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627" name="Shape 62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9" name="Shape 629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0" name="Shape 630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631" name="Shape 63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9" name="Shape 639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640" name="Shape 6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4" name="Shape 644"/>
          <p:cNvGrpSpPr/>
          <p:nvPr/>
        </p:nvGrpSpPr>
        <p:grpSpPr>
          <a:xfrm rot="10800000" flipH="1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645" name="Shape 645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27" name="Shape 727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32" name="Shape 732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733" name="Shape 73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39" name="Shape 739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0" name="Shape 7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1762" y="-12"/>
            <a:ext cx="836025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4" name="Shape 744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5" name="Shape 745"/>
          <p:cNvSpPr txBox="1">
            <a:spLocks noGrp="1"/>
          </p:cNvSpPr>
          <p:nvPr>
            <p:ph type="body" idx="3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46" name="Shape 746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747" name="Shape 747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4" name="Shape 794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6" name="Shape 796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8" name="Shape 798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799" name="Shape 79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1" name="Shape 801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2" name="Shape 802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803" name="Shape 80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1" name="Shape 811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812" name="Shape 81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16" name="Shape 8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1762" y="-12"/>
            <a:ext cx="836025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19" name="Shape 819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820" name="Shape 82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7" name="Shape 867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8" name="Shape 868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9" name="Shape 869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0" name="Shape 870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71" name="Shape 871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872" name="Shape 87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4" name="Shape 874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75" name="Shape 875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876" name="Shape 8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84" name="Shape 884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885" name="Shape 88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89" name="Shape 889"/>
          <p:cNvGrpSpPr/>
          <p:nvPr/>
        </p:nvGrpSpPr>
        <p:grpSpPr>
          <a:xfrm rot="10800000" flipH="1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890" name="Shape 890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72" name="Shape 972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3" name="Shape 973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4" name="Shape 974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5" name="Shape 975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77" name="Shape 97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978" name="Shape 97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4" name="Shape 984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5" name="Shape 9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1762" y="-12"/>
            <a:ext cx="836025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None/>
              <a:defRPr/>
            </a:lvl1pPr>
          </a:lstStyle>
          <a:p>
            <a:endParaRPr/>
          </a:p>
        </p:txBody>
      </p:sp>
      <p:grpSp>
        <p:nvGrpSpPr>
          <p:cNvPr id="988" name="Shape 988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989" name="Shape 989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6" name="Shape 1036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7" name="Shape 1037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8" name="Shape 1038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9" name="Shape 1039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40" name="Shape 104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041" name="Shape 10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43" name="Shape 1043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44" name="Shape 1044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045" name="Shape 104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3" name="Shape 1053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054" name="Shape 105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8" name="Shape 1058"/>
          <p:cNvGrpSpPr/>
          <p:nvPr/>
        </p:nvGrpSpPr>
        <p:grpSpPr>
          <a:xfrm rot="10800000" flipH="1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059" name="Shape 1059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41" name="Shape 1141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3" name="Shape 1143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4" name="Shape 1144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46" name="Shape 1146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147" name="Shape 114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53" name="Shape 1153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4" name="Shape 1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1762" y="-12"/>
            <a:ext cx="836025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1975000" y="951041"/>
            <a:ext cx="6994800" cy="187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19BBD5"/>
                </a:solidFill>
              </a:rPr>
              <a:t>Game Connection 2017 </a:t>
            </a:r>
            <a:r>
              <a:rPr lang="mr-IN" sz="2800" dirty="0" smtClean="0">
                <a:solidFill>
                  <a:srgbClr val="19BBD5"/>
                </a:solidFill>
              </a:rPr>
              <a:t>–</a:t>
            </a:r>
            <a:r>
              <a:rPr lang="en" sz="2800" dirty="0" smtClean="0">
                <a:solidFill>
                  <a:srgbClr val="19BBD5"/>
                </a:solidFill>
              </a:rPr>
              <a:t> San Francisco</a:t>
            </a:r>
            <a:endParaRPr lang="en" sz="2800" dirty="0">
              <a:solidFill>
                <a:srgbClr val="19BBD5"/>
              </a:solidFill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 smtClean="0">
                <a:solidFill>
                  <a:srgbClr val="19BBD5"/>
                </a:solidFill>
              </a:rPr>
              <a:t>Workshop Abragames</a:t>
            </a:r>
            <a:endParaRPr lang="en" sz="3000" dirty="0">
              <a:solidFill>
                <a:srgbClr val="19BBD5"/>
              </a:solidFill>
            </a:endParaRPr>
          </a:p>
        </p:txBody>
      </p:sp>
      <p:pic>
        <p:nvPicPr>
          <p:cNvPr id="1215" name="Shape 1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50" y="3181350"/>
            <a:ext cx="1876800" cy="1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coneparking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9" y="417511"/>
            <a:ext cx="5946850" cy="40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48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scon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76" y="143790"/>
            <a:ext cx="6397505" cy="47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58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cone-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7" y="0"/>
            <a:ext cx="68389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835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31 at 17.2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78" y="196212"/>
            <a:ext cx="5720419" cy="32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63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AT&amp;T Park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stádio</a:t>
            </a:r>
            <a:r>
              <a:rPr lang="en-US" dirty="0" smtClean="0"/>
              <a:t> dos Giants</a:t>
            </a:r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0" y="1096138"/>
            <a:ext cx="4038600" cy="2019300"/>
          </a:xfrm>
          <a:prstGeom prst="rect">
            <a:avLst/>
          </a:prstGeom>
        </p:spPr>
      </p:pic>
      <p:pic>
        <p:nvPicPr>
          <p:cNvPr id="4" name="Picture 3" descr="aerial_480x2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52" y="3115438"/>
            <a:ext cx="4696296" cy="20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NÃO </a:t>
            </a:r>
            <a:r>
              <a:rPr lang="en-US" dirty="0" err="1" smtClean="0"/>
              <a:t>É</a:t>
            </a:r>
            <a:r>
              <a:rPr lang="en-US" dirty="0" smtClean="0"/>
              <a:t> NO MOSCONE CENTER</a:t>
            </a:r>
            <a:endParaRPr lang="en-US" dirty="0"/>
          </a:p>
        </p:txBody>
      </p:sp>
      <p:pic>
        <p:nvPicPr>
          <p:cNvPr id="5" name="Picture 4" descr="fan_fest_map_2013_jihmtoyn_tj0r3c7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35" y="1000277"/>
            <a:ext cx="5137008" cy="396935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15607" y="1138352"/>
            <a:ext cx="3342517" cy="141393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Como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estande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game-1-360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0" y="1096138"/>
            <a:ext cx="6349492" cy="33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Como </a:t>
            </a:r>
            <a:r>
              <a:rPr lang="en-US" dirty="0" err="1" smtClean="0"/>
              <a:t>funciona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63180" y="1096138"/>
            <a:ext cx="6282299" cy="337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◇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￭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￮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/>
            <a:r>
              <a:rPr lang="en-US" dirty="0" err="1" smtClean="0"/>
              <a:t>Sessões</a:t>
            </a:r>
            <a:r>
              <a:rPr lang="en-US" dirty="0" smtClean="0"/>
              <a:t> de matchmaking de 30 </a:t>
            </a:r>
            <a:r>
              <a:rPr lang="en-US" dirty="0" err="1" smtClean="0"/>
              <a:t>minutos</a:t>
            </a:r>
            <a:endParaRPr lang="en-US" dirty="0" smtClean="0"/>
          </a:p>
          <a:p>
            <a:pPr marL="342900" indent="-342900"/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acontecer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mesa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mesa do interlocutor (</a:t>
            </a:r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agendar</a:t>
            </a:r>
            <a:r>
              <a:rPr lang="en-US" dirty="0" smtClean="0"/>
              <a:t>!)</a:t>
            </a:r>
          </a:p>
          <a:p>
            <a:pPr marL="342900" indent="-342900"/>
            <a:r>
              <a:rPr lang="en-US" dirty="0" smtClean="0"/>
              <a:t>As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aparecem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mesa, se </a:t>
            </a:r>
            <a:r>
              <a:rPr lang="en-US" dirty="0" err="1" smtClean="0"/>
              <a:t>apresentam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o </a:t>
            </a:r>
            <a:r>
              <a:rPr lang="en-US" dirty="0" err="1" smtClean="0"/>
              <a:t>inverso</a:t>
            </a:r>
            <a:r>
              <a:rPr lang="en-US" dirty="0" smtClean="0"/>
              <a:t>), e a </a:t>
            </a:r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endParaRPr lang="en-US" dirty="0" smtClean="0"/>
          </a:p>
          <a:p>
            <a:pPr marL="342900" indent="-342900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cronômetro</a:t>
            </a:r>
            <a:r>
              <a:rPr lang="en-US" dirty="0" smtClean="0"/>
              <a:t>!!!</a:t>
            </a:r>
          </a:p>
          <a:p>
            <a:pPr>
              <a:buFont typeface="Nixie One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tenho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falar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63180" y="1096138"/>
            <a:ext cx="6282299" cy="337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◇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￭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￮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/>
            <a:r>
              <a:rPr lang="en-US" dirty="0" err="1" smtClean="0"/>
              <a:t>Depende</a:t>
            </a:r>
            <a:r>
              <a:rPr lang="en-US" dirty="0" smtClean="0"/>
              <a:t> da </a:t>
            </a:r>
            <a:r>
              <a:rPr lang="en-US" dirty="0" err="1" smtClean="0"/>
              <a:t>estratégia</a:t>
            </a:r>
            <a:endParaRPr lang="en-US" dirty="0" smtClean="0"/>
          </a:p>
          <a:p>
            <a:pPr marL="342900" indent="-342900"/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,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dos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 (</a:t>
            </a:r>
            <a:r>
              <a:rPr lang="en-US" dirty="0" err="1" smtClean="0"/>
              <a:t>número</a:t>
            </a:r>
            <a:r>
              <a:rPr lang="en-US" dirty="0" smtClean="0"/>
              <a:t> de leads? </a:t>
            </a:r>
            <a:r>
              <a:rPr lang="en-US" dirty="0" err="1" smtClean="0"/>
              <a:t>número</a:t>
            </a:r>
            <a:r>
              <a:rPr lang="en-US" dirty="0" smtClean="0"/>
              <a:t> de feedbacks? </a:t>
            </a:r>
            <a:r>
              <a:rPr lang="en-US" dirty="0" err="1" smtClean="0"/>
              <a:t>númerto</a:t>
            </a:r>
            <a:r>
              <a:rPr lang="en-US" dirty="0" smtClean="0"/>
              <a:t> de </a:t>
            </a:r>
            <a:r>
              <a:rPr lang="en-US" dirty="0" err="1" smtClean="0"/>
              <a:t>pitchs</a:t>
            </a:r>
            <a:r>
              <a:rPr lang="en-US" dirty="0" smtClean="0"/>
              <a:t> </a:t>
            </a:r>
            <a:r>
              <a:rPr lang="en-US" dirty="0" err="1" smtClean="0"/>
              <a:t>feitos</a:t>
            </a:r>
            <a:r>
              <a:rPr lang="en-US" dirty="0" smtClean="0"/>
              <a:t>?)</a:t>
            </a:r>
          </a:p>
          <a:p>
            <a:pPr marL="342900" indent="-342900"/>
            <a:r>
              <a:rPr lang="en-US" dirty="0" smtClean="0"/>
              <a:t>ESCOLHA UM KPI</a:t>
            </a:r>
          </a:p>
          <a:p>
            <a:pPr>
              <a:buNone/>
            </a:pPr>
            <a:endParaRPr lang="en-US" dirty="0" smtClean="0"/>
          </a:p>
          <a:p>
            <a:pPr>
              <a:buFont typeface="Nixie One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Como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típica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51200" y="1257863"/>
            <a:ext cx="6282299" cy="337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◇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￭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￮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/>
            <a:r>
              <a:rPr lang="en-US" sz="2000" dirty="0" err="1" smtClean="0"/>
              <a:t>Oi</a:t>
            </a:r>
            <a:r>
              <a:rPr lang="en-US" sz="2000" dirty="0" smtClean="0"/>
              <a:t>, </a:t>
            </a:r>
            <a:r>
              <a:rPr lang="en-US" sz="2000" dirty="0" err="1" smtClean="0"/>
              <a:t>eu</a:t>
            </a:r>
            <a:r>
              <a:rPr lang="en-US" sz="2000" dirty="0" smtClean="0"/>
              <a:t> </a:t>
            </a:r>
            <a:r>
              <a:rPr lang="en-US" sz="2000" dirty="0" err="1" smtClean="0"/>
              <a:t>sou</a:t>
            </a:r>
            <a:r>
              <a:rPr lang="en-US" sz="2000" dirty="0" smtClean="0"/>
              <a:t> </a:t>
            </a:r>
            <a:r>
              <a:rPr lang="en-US" sz="2000" dirty="0" err="1" smtClean="0"/>
              <a:t>fulano</a:t>
            </a:r>
            <a:r>
              <a:rPr lang="en-US" sz="2000" dirty="0" smtClean="0"/>
              <a:t> da Blizzard, </a:t>
            </a:r>
            <a:r>
              <a:rPr lang="en-US" sz="2000" dirty="0" err="1" smtClean="0"/>
              <a:t>temos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reunião</a:t>
            </a:r>
            <a:r>
              <a:rPr lang="en-US" sz="2000" dirty="0" smtClean="0"/>
              <a:t> agora</a:t>
            </a:r>
          </a:p>
          <a:p>
            <a:pPr marL="342900" indent="-342900"/>
            <a:r>
              <a:rPr lang="en-US" sz="2000" dirty="0" err="1" smtClean="0"/>
              <a:t>Oi</a:t>
            </a:r>
            <a:r>
              <a:rPr lang="en-US" sz="2000" dirty="0" smtClean="0"/>
              <a:t>, </a:t>
            </a:r>
            <a:r>
              <a:rPr lang="en-US" sz="2000" dirty="0" err="1" smtClean="0"/>
              <a:t>eu</a:t>
            </a:r>
            <a:r>
              <a:rPr lang="en-US" sz="2000" dirty="0" smtClean="0"/>
              <a:t> </a:t>
            </a:r>
            <a:r>
              <a:rPr lang="en-US" sz="2000" dirty="0" err="1" smtClean="0"/>
              <a:t>sou</a:t>
            </a:r>
            <a:r>
              <a:rPr lang="en-US" sz="2000" dirty="0" smtClean="0"/>
              <a:t> o André da </a:t>
            </a:r>
            <a:r>
              <a:rPr lang="en-US" sz="2000" dirty="0" err="1" smtClean="0"/>
              <a:t>Gameplan</a:t>
            </a:r>
            <a:r>
              <a:rPr lang="en-US" sz="2000" dirty="0" smtClean="0"/>
              <a:t>, </a:t>
            </a:r>
            <a:r>
              <a:rPr lang="en-US" sz="2000" dirty="0" err="1" smtClean="0"/>
              <a:t>sente</a:t>
            </a:r>
            <a:r>
              <a:rPr lang="en-US" sz="2000" dirty="0" smtClean="0"/>
              <a:t>-se</a:t>
            </a:r>
          </a:p>
          <a:p>
            <a:pPr marL="342900" indent="-342900"/>
            <a:r>
              <a:rPr lang="en-US" sz="2000" dirty="0" smtClean="0"/>
              <a:t>A: </a:t>
            </a:r>
            <a:r>
              <a:rPr lang="en-US" sz="2000" dirty="0" err="1" smtClean="0"/>
              <a:t>eu</a:t>
            </a:r>
            <a:r>
              <a:rPr lang="en-US" sz="2000" dirty="0" smtClean="0"/>
              <a:t> </a:t>
            </a:r>
            <a:r>
              <a:rPr lang="en-US" sz="2000" dirty="0" err="1" smtClean="0"/>
              <a:t>marquei</a:t>
            </a:r>
            <a:r>
              <a:rPr lang="en-US" sz="2000" dirty="0" smtClean="0"/>
              <a:t> </a:t>
            </a:r>
            <a:r>
              <a:rPr lang="en-US" sz="2000" dirty="0" err="1" smtClean="0"/>
              <a:t>esta</a:t>
            </a:r>
            <a:r>
              <a:rPr lang="en-US" sz="2000" dirty="0" smtClean="0"/>
              <a:t> </a:t>
            </a:r>
            <a:r>
              <a:rPr lang="en-US" sz="2000" dirty="0" err="1" smtClean="0"/>
              <a:t>reunião</a:t>
            </a:r>
            <a:r>
              <a:rPr lang="en-US" sz="2000" dirty="0" smtClean="0"/>
              <a:t> </a:t>
            </a:r>
            <a:r>
              <a:rPr lang="en-US" sz="2000" dirty="0" err="1" smtClean="0"/>
              <a:t>porque</a:t>
            </a:r>
            <a:r>
              <a:rPr lang="en-US" sz="2000" dirty="0" smtClean="0"/>
              <a:t> </a:t>
            </a:r>
            <a:r>
              <a:rPr lang="en-US" sz="2000" dirty="0" err="1" smtClean="0"/>
              <a:t>acredito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as </a:t>
            </a:r>
            <a:r>
              <a:rPr lang="en-US" sz="2000" dirty="0" err="1" smtClean="0"/>
              <a:t>nossas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 </a:t>
            </a:r>
            <a:r>
              <a:rPr lang="en-US" sz="2000" dirty="0" err="1" smtClean="0"/>
              <a:t>tenham</a:t>
            </a:r>
            <a:r>
              <a:rPr lang="en-US" sz="2000" dirty="0" smtClean="0"/>
              <a:t> </a:t>
            </a:r>
            <a:r>
              <a:rPr lang="en-US" sz="2000" dirty="0" err="1" smtClean="0"/>
              <a:t>sinergia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...</a:t>
            </a:r>
          </a:p>
          <a:p>
            <a:pPr marL="342900" indent="-342900"/>
            <a:r>
              <a:rPr lang="en-US" sz="2000" dirty="0" smtClean="0"/>
              <a:t>F: </a:t>
            </a:r>
            <a:r>
              <a:rPr lang="en-US" sz="2000" dirty="0" err="1" smtClean="0"/>
              <a:t>Interessante</a:t>
            </a:r>
            <a:r>
              <a:rPr lang="en-US" sz="2000" dirty="0" smtClean="0"/>
              <a:t>, me </a:t>
            </a:r>
            <a:r>
              <a:rPr lang="en-US" sz="2000" dirty="0" err="1" smtClean="0"/>
              <a:t>conte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a </a:t>
            </a:r>
            <a:r>
              <a:rPr lang="en-US" sz="2000" dirty="0" err="1" smtClean="0"/>
              <a:t>Gameplan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elevator pitch </a:t>
            </a:r>
            <a:r>
              <a:rPr lang="en-US" sz="2000" dirty="0" err="1" smtClean="0"/>
              <a:t>orientado</a:t>
            </a:r>
            <a:r>
              <a:rPr lang="en-US" sz="2000" dirty="0" smtClean="0"/>
              <a:t> a </a:t>
            </a:r>
            <a:r>
              <a:rPr lang="en-US" sz="2000" dirty="0" err="1" smtClean="0"/>
              <a:t>resultados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A: &lt;</a:t>
            </a:r>
            <a:r>
              <a:rPr lang="en-US" sz="2000" dirty="0" err="1" smtClean="0"/>
              <a:t>faz</a:t>
            </a:r>
            <a:r>
              <a:rPr lang="en-US" sz="2000" dirty="0" smtClean="0"/>
              <a:t> o pitch&gt;</a:t>
            </a:r>
          </a:p>
          <a:p>
            <a:pPr marL="342900" indent="-342900"/>
            <a:r>
              <a:rPr lang="en-US" sz="2000" dirty="0" smtClean="0"/>
              <a:t>F: &lt;</a:t>
            </a:r>
            <a:r>
              <a:rPr lang="en-US" sz="2000" dirty="0" err="1" smtClean="0"/>
              <a:t>dia</a:t>
            </a:r>
            <a:r>
              <a:rPr lang="en-US" sz="2000" dirty="0" smtClean="0"/>
              <a:t> o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interessou</a:t>
            </a:r>
            <a:r>
              <a:rPr lang="en-US" sz="2000" dirty="0" smtClean="0"/>
              <a:t> </a:t>
            </a:r>
            <a:r>
              <a:rPr lang="en-US" sz="2000" dirty="0" err="1" smtClean="0"/>
              <a:t>dali</a:t>
            </a:r>
            <a:r>
              <a:rPr lang="en-US" sz="2000" dirty="0" smtClean="0"/>
              <a:t>&gt;</a:t>
            </a:r>
          </a:p>
          <a:p>
            <a:pPr marL="342900" indent="-342900"/>
            <a:r>
              <a:rPr lang="en-US" sz="2000" dirty="0" smtClean="0"/>
              <a:t>A e F </a:t>
            </a:r>
            <a:r>
              <a:rPr lang="en-US" sz="2000" dirty="0" err="1" smtClean="0"/>
              <a:t>trocam</a:t>
            </a:r>
            <a:r>
              <a:rPr lang="en-US" sz="2000" dirty="0" smtClean="0"/>
              <a:t> </a:t>
            </a:r>
            <a:r>
              <a:rPr lang="en-US" sz="2000" dirty="0" err="1" smtClean="0"/>
              <a:t>cartões</a:t>
            </a:r>
            <a:r>
              <a:rPr lang="en-US" sz="2000" dirty="0" smtClean="0"/>
              <a:t> e </a:t>
            </a:r>
            <a:r>
              <a:rPr lang="en-US" sz="2000" dirty="0" err="1" smtClean="0"/>
              <a:t>contatos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follow posterior</a:t>
            </a:r>
          </a:p>
        </p:txBody>
      </p:sp>
    </p:spTree>
    <p:extLst>
      <p:ext uri="{BB962C8B-B14F-4D97-AF65-F5344CB8AC3E}">
        <p14:creationId xmlns:p14="http://schemas.microsoft.com/office/powerpoint/2010/main" val="414940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276239"/>
            <a:ext cx="6282299" cy="8198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Follow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Essencial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51200" y="1257863"/>
            <a:ext cx="6282299" cy="337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◇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￭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￮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/>
            <a:r>
              <a:rPr lang="x-none" sz="2000" dirty="0" smtClean="0"/>
              <a:t>Dê a mesma importância para o follow up do que para o seu tempo durante o matchmaking</a:t>
            </a:r>
          </a:p>
          <a:p>
            <a:pPr marL="342900" indent="-342900"/>
            <a:r>
              <a:rPr lang="x-none" sz="2000" dirty="0" smtClean="0"/>
              <a:t>O follow up funciona como um funil tradicional de vendas, as reuniões tem temperaturas, as mais quentes recebem follow primeiro</a:t>
            </a:r>
          </a:p>
          <a:p>
            <a:pPr marL="342900" indent="-342900"/>
            <a:r>
              <a:rPr lang="x-none" sz="2000" dirty="0" smtClean="0"/>
              <a:t>Quanto tempo mais demorado o follow, mais frio fica o lead gerado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014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200" y="77039"/>
            <a:ext cx="6282299" cy="37117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Dicas</a:t>
            </a:r>
            <a:r>
              <a:rPr lang="en-US" dirty="0" smtClean="0"/>
              <a:t> do Faure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51200" y="741447"/>
            <a:ext cx="6282299" cy="3876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◇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￭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Char char="￮"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C6DAE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/>
            <a:r>
              <a:rPr lang="x-none" sz="1600" dirty="0" smtClean="0"/>
              <a:t>Saiba o que você está vendendo, tenha um modelo de negócios pronto e um pitch acertado</a:t>
            </a:r>
          </a:p>
          <a:p>
            <a:pPr marL="342900" indent="-342900"/>
            <a:r>
              <a:rPr lang="x-none" sz="1600" dirty="0" smtClean="0"/>
              <a:t>Permita janelas na agenda</a:t>
            </a:r>
          </a:p>
          <a:p>
            <a:pPr marL="342900" indent="-342900"/>
            <a:r>
              <a:rPr lang="x-none" sz="1600" dirty="0" smtClean="0"/>
              <a:t>Bloqueie os primeiros horários de cada dia (para você ter tempo de chegar e se arrumar)</a:t>
            </a:r>
          </a:p>
          <a:p>
            <a:pPr marL="342900" indent="-342900"/>
            <a:r>
              <a:rPr lang="x-none" sz="1600" dirty="0" smtClean="0"/>
              <a:t>Seja ligeiro no agendamento, marque as reuniões assim que a agenda abrir, não deixe para última hora</a:t>
            </a:r>
          </a:p>
          <a:p>
            <a:pPr marL="342900" indent="-342900"/>
            <a:r>
              <a:rPr lang="x-none" sz="1600" dirty="0" smtClean="0"/>
              <a:t>Os contatos mais importantes TEM que acontecer na segunda e terça, na quarta muita gente dá o perdido</a:t>
            </a:r>
          </a:p>
          <a:p>
            <a:pPr marL="342900" indent="-342900"/>
            <a:r>
              <a:rPr lang="x-none" sz="1600" dirty="0" smtClean="0"/>
              <a:t>Brindes!!!</a:t>
            </a:r>
          </a:p>
          <a:p>
            <a:pPr marL="342900" indent="-342900"/>
            <a:r>
              <a:rPr lang="x-none" sz="1600" dirty="0" smtClean="0"/>
              <a:t>Tenha material para mostrar (PPT bacanudo, portfolio, conteúdo jogável, artes)</a:t>
            </a:r>
          </a:p>
          <a:p>
            <a:pPr marL="342900" indent="-342900"/>
            <a:r>
              <a:rPr lang="x-none" sz="1600" dirty="0" smtClean="0"/>
              <a:t>Você também come e vai ao banheiro</a:t>
            </a:r>
          </a:p>
          <a:p>
            <a:pPr marL="342900" indent="-342900"/>
            <a:r>
              <a:rPr lang="x-none" sz="1600" dirty="0" smtClean="0"/>
              <a:t>Conheça seus limites</a:t>
            </a:r>
          </a:p>
          <a:p>
            <a:pPr marL="342900" indent="-342900"/>
            <a:r>
              <a:rPr lang="x-none" sz="1600" dirty="0" smtClean="0"/>
              <a:t>Não dê no-show</a:t>
            </a:r>
          </a:p>
          <a:p>
            <a:pPr marL="342900" indent="-342900"/>
            <a:r>
              <a:rPr lang="x-none" sz="1600" dirty="0" smtClean="0"/>
              <a:t>Utilize o apoio da equipe Abra presente no evento</a:t>
            </a:r>
          </a:p>
          <a:p>
            <a:pPr marL="342900" indent="-342900"/>
            <a:r>
              <a:rPr lang="x-none" sz="1600" dirty="0" smtClean="0"/>
              <a:t>Divirta-se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14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375</Words>
  <Application>Microsoft Office PowerPoint</Application>
  <PresentationFormat>Apresentação na tela (16:9)</PresentationFormat>
  <Paragraphs>39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Nixie One</vt:lpstr>
      <vt:lpstr>Muli</vt:lpstr>
      <vt:lpstr>Imogen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Patrícia Sato</cp:lastModifiedBy>
  <cp:revision>9</cp:revision>
  <dcterms:modified xsi:type="dcterms:W3CDTF">2017-02-07T16:26:04Z</dcterms:modified>
</cp:coreProperties>
</file>