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Ubuntu" panose="020B05040306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buntu Condensed" panose="020B050603060203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58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fo destaque">
    <p:bg>
      <p:bgPr>
        <a:gradFill>
          <a:gsLst>
            <a:gs pos="0">
              <a:schemeClr val="accent1"/>
            </a:gs>
            <a:gs pos="68000">
              <a:schemeClr val="dk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-341377" y="-2189451"/>
            <a:ext cx="12851998" cy="1123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2966" y="368300"/>
            <a:ext cx="7086600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409045" y="63331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m tela cheia">
    <p:bg>
      <p:bgPr>
        <a:solidFill>
          <a:srgbClr val="F2F2F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media" idx="2"/>
          </p:nvPr>
        </p:nvSpPr>
        <p:spPr>
          <a:xfrm>
            <a:off x="346676" y="1175125"/>
            <a:ext cx="3607198" cy="23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7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media" idx="3"/>
          </p:nvPr>
        </p:nvSpPr>
        <p:spPr>
          <a:xfrm>
            <a:off x="4292369" y="1175125"/>
            <a:ext cx="3607198" cy="23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7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media" idx="4"/>
          </p:nvPr>
        </p:nvSpPr>
        <p:spPr>
          <a:xfrm>
            <a:off x="8265813" y="1175125"/>
            <a:ext cx="3607198" cy="23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7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media" idx="5"/>
          </p:nvPr>
        </p:nvSpPr>
        <p:spPr>
          <a:xfrm>
            <a:off x="346676" y="3908325"/>
            <a:ext cx="3607198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7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media" idx="6"/>
          </p:nvPr>
        </p:nvSpPr>
        <p:spPr>
          <a:xfrm>
            <a:off x="4292369" y="3908325"/>
            <a:ext cx="3607198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7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media" idx="7"/>
          </p:nvPr>
        </p:nvSpPr>
        <p:spPr>
          <a:xfrm>
            <a:off x="8265813" y="3908325"/>
            <a:ext cx="3607198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7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53999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3683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Ubuntu"/>
              <a:buNone/>
              <a:defRPr sz="24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m tela cheia">
    <p:bg>
      <p:bgPr>
        <a:solidFill>
          <a:schemeClr val="accen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53999" cy="92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3683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2400" b="0" i="0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415610" y="992766"/>
            <a:ext cx="11360700" cy="27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6900" b="1" i="0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algn="ctr" rtl="0">
              <a:spcBef>
                <a:spcPts val="0"/>
              </a:spcBef>
              <a:buFont typeface="Arial"/>
              <a:buNone/>
              <a:defRPr sz="6900"/>
            </a:lvl2pPr>
            <a:lvl3pPr lvl="2" indent="0" algn="ctr" rtl="0">
              <a:spcBef>
                <a:spcPts val="0"/>
              </a:spcBef>
              <a:buFont typeface="Arial"/>
              <a:buNone/>
              <a:defRPr sz="6900"/>
            </a:lvl3pPr>
            <a:lvl4pPr lvl="3" indent="0" algn="ctr" rtl="0">
              <a:spcBef>
                <a:spcPts val="0"/>
              </a:spcBef>
              <a:buFont typeface="Arial"/>
              <a:buNone/>
              <a:defRPr sz="6900"/>
            </a:lvl4pPr>
            <a:lvl5pPr lvl="4" indent="0" algn="ctr" rtl="0">
              <a:spcBef>
                <a:spcPts val="0"/>
              </a:spcBef>
              <a:buFont typeface="Arial"/>
              <a:buNone/>
              <a:defRPr sz="6900"/>
            </a:lvl5pPr>
            <a:lvl6pPr lvl="5" indent="0" algn="ctr" rtl="0">
              <a:spcBef>
                <a:spcPts val="0"/>
              </a:spcBef>
              <a:buFont typeface="Arial"/>
              <a:buNone/>
              <a:defRPr sz="6900"/>
            </a:lvl6pPr>
            <a:lvl7pPr lvl="6" indent="0" algn="ctr" rtl="0">
              <a:spcBef>
                <a:spcPts val="0"/>
              </a:spcBef>
              <a:buFont typeface="Arial"/>
              <a:buNone/>
              <a:defRPr sz="6900"/>
            </a:lvl7pPr>
            <a:lvl8pPr lvl="7" indent="0" algn="ctr" rtl="0">
              <a:spcBef>
                <a:spcPts val="0"/>
              </a:spcBef>
              <a:buFont typeface="Arial"/>
              <a:buNone/>
              <a:defRPr sz="6900"/>
            </a:lvl8pPr>
            <a:lvl9pPr lvl="8" indent="0" algn="ctr" rtl="0">
              <a:spcBef>
                <a:spcPts val="0"/>
              </a:spcBef>
              <a:buFont typeface="Arial"/>
              <a:buNone/>
              <a:defRPr sz="69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415600" y="3778832"/>
            <a:ext cx="11360700" cy="1056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2">
            <a:alphaModFix amt="50000"/>
          </a:blip>
          <a:srcRect l="2656" t="19487" r="2476" b="1948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77375" y="1340225"/>
            <a:ext cx="6779999" cy="53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4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4286675" y="-14250"/>
            <a:ext cx="4605298" cy="9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2400" b="0" i="0" u="none" strike="noStrike" cap="none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24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24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24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24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24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24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24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24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Arial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C72127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800" b="0" i="0" u="none" strike="noStrike" cap="none">
              <a:solidFill>
                <a:srgbClr val="C721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 amt="50000"/>
          </a:blip>
          <a:srcRect l="2656" t="19487" r="2476" b="1948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77375" y="1340225"/>
            <a:ext cx="6177000" cy="53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  <a:defRPr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romanLcPeriod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romanLcPeriod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romanLcPeriod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 idx="2"/>
          </p:nvPr>
        </p:nvSpPr>
        <p:spPr>
          <a:xfrm>
            <a:off x="4286675" y="-14250"/>
            <a:ext cx="4605298" cy="9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3000" b="0" i="0" u="none" strike="noStrike" cap="none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30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30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30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30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30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30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30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indent="0" rtl="0">
              <a:spcBef>
                <a:spcPts val="0"/>
              </a:spcBef>
              <a:buClr>
                <a:srgbClr val="C72127"/>
              </a:buClr>
              <a:buFont typeface="Ubuntu Condensed"/>
              <a:buNone/>
              <a:defRPr sz="3000" b="0">
                <a:solidFill>
                  <a:srgbClr val="C72127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Arial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C72127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800" b="0" i="0" u="none" strike="noStrike" cap="none">
              <a:solidFill>
                <a:srgbClr val="C721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m tela cheia 1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 amt="45000"/>
          </a:blip>
          <a:srcRect l="2656" t="19487" r="2476" b="1948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95750" y="2337825"/>
            <a:ext cx="7436699" cy="258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60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000">
                <a:solidFill>
                  <a:srgbClr val="FFFFFF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000">
                <a:solidFill>
                  <a:srgbClr val="FFFFFF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000">
                <a:solidFill>
                  <a:srgbClr val="FFFFFF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000">
                <a:solidFill>
                  <a:srgbClr val="FFFFFF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000">
                <a:solidFill>
                  <a:srgbClr val="FFFFFF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000">
                <a:solidFill>
                  <a:srgbClr val="FFFFFF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000">
                <a:solidFill>
                  <a:srgbClr val="FFFFFF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 idx="2"/>
          </p:nvPr>
        </p:nvSpPr>
        <p:spPr>
          <a:xfrm>
            <a:off x="895750" y="4927125"/>
            <a:ext cx="58542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3600" b="0" i="0" u="none" strike="noStrike" cap="none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Ubuntu Condensed"/>
              <a:buNone/>
              <a:defRPr sz="36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Ubuntu Condensed"/>
              <a:buNone/>
              <a:defRPr sz="36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Ubuntu Condensed"/>
              <a:buNone/>
              <a:defRPr sz="36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Ubuntu Condensed"/>
              <a:buNone/>
              <a:defRPr sz="36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Ubuntu Condensed"/>
              <a:buNone/>
              <a:defRPr sz="36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Ubuntu Condensed"/>
              <a:buNone/>
              <a:defRPr sz="36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Ubuntu Condensed"/>
              <a:buNone/>
              <a:defRPr sz="36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Ubuntu Condensed"/>
              <a:buNone/>
              <a:defRPr sz="36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2271900"/>
            <a:ext cx="427799" cy="3935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m tela cheia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53999" cy="92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3683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2400" b="0" i="0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409045" y="63331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fo destaque">
    <p:bg>
      <p:bgPr>
        <a:gradFill>
          <a:gsLst>
            <a:gs pos="0">
              <a:schemeClr val="accent1"/>
            </a:gs>
            <a:gs pos="68000">
              <a:schemeClr val="dk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-341377" y="-2189451"/>
            <a:ext cx="12851998" cy="1123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2966" y="368300"/>
            <a:ext cx="7086600" cy="6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2337" y="2702697"/>
            <a:ext cx="24864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9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2413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9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245750" y="2702697"/>
            <a:ext cx="24864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9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2413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9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099160" y="2702697"/>
            <a:ext cx="24864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9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2413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9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8979239" y="2702697"/>
            <a:ext cx="24864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9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2413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9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53999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3683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Ubuntu"/>
              <a:buNone/>
              <a:defRPr sz="24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2pPr>
            <a:lvl3pPr lvl="2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3pPr>
            <a:lvl4pPr lvl="3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4pPr>
            <a:lvl5pPr lvl="4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5pPr>
            <a:lvl6pPr lvl="5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6pPr>
            <a:lvl7pPr lvl="6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7pPr>
            <a:lvl8pPr lvl="7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8pPr>
            <a:lvl9pPr lvl="8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 amt="50000"/>
          </a:blip>
          <a:srcRect l="2656" t="19487" r="2476" b="1948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85333" y="1116304"/>
            <a:ext cx="2260800" cy="97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Ubuntu Condensed"/>
              <a:buNone/>
              <a:defRPr sz="2400" b="0" i="0" u="none" strike="noStrike" cap="none">
                <a:solidFill>
                  <a:schemeClr val="accen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marL="990600" marR="0" lvl="1" indent="88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–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marL="2133600" marR="0" lvl="3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–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marL="2743200" marR="0" lvl="4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»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marL="3352800" marR="0" lvl="5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marL="3962400" marR="0" lvl="6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marL="4572000" marR="0" lvl="7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marL="5181600" marR="0" lvl="8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08101" y="2239347"/>
            <a:ext cx="3546000" cy="42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2413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5089571" y="1116304"/>
            <a:ext cx="2260800" cy="97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Ubuntu Condensed"/>
              <a:buNone/>
              <a:defRPr sz="2400" b="0" i="0" u="none" strike="noStrike" cap="none">
                <a:solidFill>
                  <a:schemeClr val="accen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marL="990600" marR="0" lvl="1" indent="88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–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marL="2133600" marR="0" lvl="3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–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marL="2743200" marR="0" lvl="4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»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marL="3352800" marR="0" lvl="5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marL="3962400" marR="0" lvl="6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marL="4572000" marR="0" lvl="7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marL="5181600" marR="0" lvl="8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312339" y="2239347"/>
            <a:ext cx="3546000" cy="42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2413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5"/>
          </p:nvPr>
        </p:nvSpPr>
        <p:spPr>
          <a:xfrm>
            <a:off x="9007803" y="1116304"/>
            <a:ext cx="2260800" cy="97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Ubuntu Condensed"/>
              <a:buNone/>
              <a:defRPr sz="2400" b="0" i="0" u="none" strike="noStrike" cap="none">
                <a:solidFill>
                  <a:schemeClr val="accent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marL="990600" marR="0" lvl="1" indent="88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–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marL="2133600" marR="0" lvl="3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–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marL="2743200" marR="0" lvl="4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»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marL="3352800" marR="0" lvl="5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marL="3962400" marR="0" lvl="6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marL="4572000" marR="0" lvl="7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marL="5181600" marR="0" lvl="8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Condensed"/>
              <a:buChar char="•"/>
              <a:defRPr sz="2400" b="0" i="0" u="none" strike="noStrike" cap="none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6"/>
          </p:nvPr>
        </p:nvSpPr>
        <p:spPr>
          <a:xfrm>
            <a:off x="8230571" y="2239347"/>
            <a:ext cx="3546000" cy="42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2413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139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65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53999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3683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Ubuntu"/>
              <a:buNone/>
              <a:defRPr sz="24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2pPr>
            <a:lvl3pPr lvl="2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3pPr>
            <a:lvl4pPr lvl="3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4pPr>
            <a:lvl5pPr lvl="4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5pPr>
            <a:lvl6pPr lvl="5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6pPr>
            <a:lvl7pPr lvl="6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7pPr>
            <a:lvl8pPr lvl="7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8pPr>
            <a:lvl9pPr lvl="8" indent="0" rtl="0">
              <a:spcBef>
                <a:spcPts val="0"/>
              </a:spcBef>
              <a:buFont typeface="Ubuntu"/>
              <a:buNone/>
              <a:defRPr sz="2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2">
            <a:alphaModFix amt="50000"/>
          </a:blip>
          <a:srcRect l="2656" t="19487" r="2476" b="1948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77386" y="3419676"/>
            <a:ext cx="3132899" cy="5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4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77386" y="4008110"/>
            <a:ext cx="3132899" cy="5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377385" y="5002282"/>
            <a:ext cx="5215198" cy="14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423801" y="5002282"/>
            <a:ext cx="5215198" cy="14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5"/>
          </p:nvPr>
        </p:nvSpPr>
        <p:spPr>
          <a:xfrm>
            <a:off x="4537500" y="3419676"/>
            <a:ext cx="3132899" cy="5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4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6"/>
          </p:nvPr>
        </p:nvSpPr>
        <p:spPr>
          <a:xfrm>
            <a:off x="4537500" y="4008110"/>
            <a:ext cx="3132899" cy="5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7"/>
          </p:nvPr>
        </p:nvSpPr>
        <p:spPr>
          <a:xfrm>
            <a:off x="8506496" y="3419676"/>
            <a:ext cx="3132899" cy="5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C72127"/>
              </a:buClr>
              <a:buFont typeface="Arial"/>
              <a:buNone/>
              <a:defRPr sz="2400" b="0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8"/>
          </p:nvPr>
        </p:nvSpPr>
        <p:spPr>
          <a:xfrm>
            <a:off x="8506496" y="4008110"/>
            <a:ext cx="3132899" cy="5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1206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152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53999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3683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Ubuntu"/>
              <a:buNone/>
              <a:defRPr sz="24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2F2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92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-6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1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-12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-12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2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2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2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2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09600" y="275164"/>
            <a:ext cx="10972799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3700" b="1" i="0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fld id="{00000000-1234-1234-1234-123412341234}" type="slidenum">
              <a:rPr lang="pt-BR" sz="13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‹nº›</a:t>
            </a:fld>
            <a:endParaRPr lang="pt-BR" sz="130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2F2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92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90600" marR="0" lvl="1" indent="-6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1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24000" marR="0" lvl="2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2133600" marR="0" lvl="3" indent="-12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743200" marR="0" lvl="4" indent="-127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»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3352800" marR="0" lvl="5" indent="12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962400" marR="0" lvl="6" indent="12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4572000" marR="0" lvl="7" indent="12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5181600" marR="0" lvl="8" indent="12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5164"/>
            <a:ext cx="10972799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Ubuntu"/>
              <a:buNone/>
              <a:defRPr sz="3700" b="1" i="0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thiago@kokkuhub.com" TargetMode="External"/><Relationship Id="rId3" Type="http://schemas.openxmlformats.org/officeDocument/2006/relationships/hyperlink" Target="http://www.kokkuhub.com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mailto:alberto@kokkuhub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Abragames (Médio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5975" y="1047750"/>
            <a:ext cx="4762499" cy="4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Não Conseguiu Marcar Aquela Reunião...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0" y="2933600"/>
            <a:ext cx="12192000" cy="923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Ubuntu"/>
              <a:buNone/>
            </a:pPr>
            <a:r>
              <a:rPr lang="pt-BR" sz="5500" b="1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rPr>
              <a:t>Mas e agora, o que fazer?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77375" y="1340225"/>
            <a:ext cx="6896699" cy="5332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Envie convites personalizados: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Tá. Pode Ctrl+C e Ctrl+V em parte do conteúdo. Mas tente adequar seu request e adicionar informações que existem no perfil dele. Por favor!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Seja direto:</a:t>
            </a:r>
            <a:r>
              <a:rPr lang="pt-BR" sz="2200" b="1" i="1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/>
            </a:r>
            <a:br>
              <a:rPr lang="pt-BR" sz="2200" b="1" i="1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lang="pt-BR" sz="2200" b="0" i="1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"Olá Eddie Murphy, tudo bem? Sou Chimbinha, guitarrista de uma banda de brega que toca o ragatanga. Lendo seu perfil, vi que você desce até o chão. Vamos marcar um auê juntos?</a:t>
            </a:r>
            <a:r>
              <a:rPr lang="pt-BR" sz="2200" b="0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"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Capriche no perfil do Meeting System: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 que sua empresa faz?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 que sua empresa oferece?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 que sua empresa procura?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Por que sua empresa dentre tantas outras?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7104550" y="4990875"/>
            <a:ext cx="48048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Assimile Bem as Críticas: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Lembre-se, você também está lá para aprender. 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95" y="7"/>
            <a:ext cx="120956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NÃO ESQUEÇA O QUE FOI FAZER NA </a:t>
            </a:r>
            <a:r>
              <a:rPr lang="pt-BR" sz="2400" b="0" i="0" u="none" strike="noStrike" cap="none" smtClea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GCA!</a:t>
            </a:r>
            <a:endParaRPr lang="pt-BR" sz="2400" b="0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4769075" y="2357850"/>
            <a:ext cx="2851199" cy="2142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7212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4588025" y="2967150"/>
            <a:ext cx="3213299" cy="923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Ubuntu"/>
              <a:buNone/>
            </a:pPr>
            <a:r>
              <a:rPr lang="pt-BR" sz="5500" b="1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rPr>
              <a:t>FOCO!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Lembre-se… 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0" y="2933600"/>
            <a:ext cx="12192000" cy="923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Ubuntu"/>
              <a:buNone/>
            </a:pPr>
            <a:r>
              <a:rPr lang="pt-BR" sz="5500" b="1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rPr>
              <a:t>Realizar Negócios Internacionais é Construir Relacionamentos. 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0" y="5223125"/>
            <a:ext cx="40224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Adicione no LinkedIn: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 tempos em tempos, endosse seu contato.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045500" y="5223125"/>
            <a:ext cx="4100999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Faça Follow-Up: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Sua oportunidade pode estar lá em dois meses. 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7532650" y="5223125"/>
            <a:ext cx="48048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Torne-o Seu Amigo: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Pessoas Fazem Negócios com Pessoas.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 o mais importante…  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0" y="2933600"/>
            <a:ext cx="12192000" cy="923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Ubuntu"/>
              <a:buNone/>
            </a:pPr>
            <a:r>
              <a:rPr lang="pt-BR" sz="5500" b="1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rPr>
              <a:t>Se quer ser levado como um player sério, esteja SEMPRE nos eventos.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4331" y="5780077"/>
            <a:ext cx="40224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GDC</a:t>
            </a:r>
            <a:r>
              <a:rPr lang="pt-BR" sz="2200" b="1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pt-BR" sz="2200" b="1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      |       </a:t>
            </a:r>
            <a:r>
              <a:rPr lang="pt-BR" sz="2200" b="1" i="0" u="none" strike="noStrike" cap="none" dirty="0" err="1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GamesCon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pt-BR" sz="20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2759794" y="5697839"/>
            <a:ext cx="56172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|       GC </a:t>
            </a:r>
            <a:r>
              <a:rPr lang="pt-BR" sz="2200" b="1" i="0" u="none" strike="noStrike" cap="none" dirty="0" err="1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America</a:t>
            </a:r>
            <a:r>
              <a:rPr lang="pt-BR" sz="2200" b="1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pt-BR" sz="2200" b="1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     </a:t>
            </a:r>
            <a:r>
              <a:rPr lang="pt-BR" sz="2200" b="1" i="0" u="none" strike="noStrike" cap="none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|        GC </a:t>
            </a:r>
            <a:r>
              <a:rPr lang="pt-BR" sz="2200" b="1" i="0" u="none" strike="noStrike" cap="none" dirty="0" err="1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Europe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974594" y="5731089"/>
            <a:ext cx="48048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|         XDS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pt-BR" sz="20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" name="Shape 200"/>
          <p:cNvSpPr txBox="1"/>
          <p:nvPr/>
        </p:nvSpPr>
        <p:spPr>
          <a:xfrm>
            <a:off x="7882457" y="5747714"/>
            <a:ext cx="48048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|        BIG Festival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pt-BR" sz="20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3957300" y="4630082"/>
            <a:ext cx="4828500" cy="5426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Ubuntu"/>
              <a:buNone/>
            </a:pPr>
            <a:r>
              <a:rPr lang="pt-BR" sz="2100" b="0" i="0" u="sng" strike="noStrike" cap="none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http://www.kokkuhub.com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0182" y="1408750"/>
            <a:ext cx="520700" cy="36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1966" y="3774241"/>
            <a:ext cx="457200" cy="5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4482" y="2140750"/>
            <a:ext cx="292100" cy="5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4582500" y="2299333"/>
            <a:ext cx="3999898" cy="292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+55 (81) 3327.0322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8450" y="2923883"/>
            <a:ext cx="5842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4582500" y="3075933"/>
            <a:ext cx="2235300" cy="292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thiago.di.Freitas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alberto.nglf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582500" y="3732432"/>
            <a:ext cx="4828500" cy="5966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Rua do Sossego, 253.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Bairro da Boa Vista. Recife/PE, Brazil. 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582500" y="1425066"/>
            <a:ext cx="2984399" cy="4451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pt-BR" sz="1700" b="0" i="0" u="sng" strike="noStrike" cap="none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thiago@kokkuhub.com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pt-BR" sz="1700" b="0" i="0" u="sng" strike="noStrike" cap="none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alberto@kokkuhub.com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-31675" y="6033175"/>
            <a:ext cx="12192000" cy="923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Ubuntu"/>
              <a:buNone/>
            </a:pPr>
            <a:r>
              <a:rPr lang="pt-BR" sz="1700" b="1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rPr>
              <a:t>Diferente da GDC, a Game Connection é um evento voltado para executivos. Gente que enxergará primeiro métricas antes de entender se é divertido. São pessoas que estão ali com um único intuito: REALIZAR NEGÓCIOS.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5" y="0"/>
            <a:ext cx="12128648" cy="60331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 que é a GC</a:t>
            </a:r>
            <a:r>
              <a:rPr lang="pt-BR"/>
              <a:t>A</a:t>
            </a: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201</a:t>
            </a:r>
            <a:r>
              <a:rPr lang="pt-BR"/>
              <a:t>7</a:t>
            </a: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Pratique seu Ingl</a:t>
            </a:r>
            <a:r>
              <a:rPr lang="pt-BR"/>
              <a:t>ê</a:t>
            </a: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0" y="2933600"/>
            <a:ext cx="12192000" cy="923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Ubuntu"/>
              <a:buNone/>
            </a:pPr>
            <a:r>
              <a:rPr lang="pt-BR" sz="5500" b="1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rPr>
              <a:t>É "It's Up to You", e não "Up Yours".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77375" y="1340225"/>
            <a:ext cx="6896699" cy="1652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Envie convites personalizados: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Tá. Pode Ctrl+C e Ctrl+V em parte do conteúdo. Mas tente adequar seu request e adicionar informações que existem no perfil dele. Por favor!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Vai Marcar Reunião...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7104561" y="5223125"/>
            <a:ext cx="48048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Não Perca Tempo Browseando: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Esse é o seu público alvo no evento.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9361" y="583285"/>
            <a:ext cx="2675225" cy="4970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77375" y="4637825"/>
            <a:ext cx="6727199" cy="22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Capriche no perfil do Meeting System: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 que sua empresa faz?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 que sua empresa oferece?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 que sua empresa procura?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Por que sua empresa dentre tantas outras?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77375" y="3069425"/>
            <a:ext cx="7175399" cy="193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Seja direto:</a:t>
            </a:r>
            <a:r>
              <a:rPr lang="pt-BR" sz="2200" b="1" i="1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/>
            </a:r>
            <a:br>
              <a:rPr lang="pt-BR" sz="2200" b="1" i="1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lang="pt-BR" sz="2200" b="0" i="1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"Olá Eddie Murphy, tudo bem? Sou Chimbinha, guitarrista de uma banda de brega que toca o ragatanga. Lendo seu perfil, vi que você desce até o chão. Vamos marcar um auê juntos?</a:t>
            </a:r>
            <a:r>
              <a:rPr lang="pt-BR" sz="2200" b="0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"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77375" y="1340225"/>
            <a:ext cx="6177000" cy="923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Tarefa Primária: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Saiba o que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VOCÊ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quer ofertar.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Como encontrar o Parceiro Certo...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6713575" y="4605600"/>
            <a:ext cx="48048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Entenda antes de "saber" o que ele quer: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Perfil da Namco Bandai no GCE2016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4548" y="2147375"/>
            <a:ext cx="6567450" cy="25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377375" y="4310950"/>
            <a:ext cx="52472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O Que Essas Empresas Querem: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Encontrar Empresas Que: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○"/>
            </a:pPr>
            <a:r>
              <a:rPr lang="pt-BR"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Conheçam o Portfólio deles;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○"/>
            </a:pPr>
            <a:r>
              <a:rPr lang="pt-BR"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Saibam do Que Estão Falando.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77375" y="2411550"/>
            <a:ext cx="5247299" cy="22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Tarefa Secundária:</a:t>
            </a:r>
            <a:b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lang="pt-BR" sz="2200" b="0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Encontre quem </a:t>
            </a:r>
            <a:r>
              <a:rPr lang="pt-BR" sz="2200" b="1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PRECISA</a:t>
            </a:r>
            <a:r>
              <a:rPr lang="pt-BR" sz="2200" b="0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do seu produto/serviço.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Pesquise em Sites;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Leia o Perfil da Empresa no Sistema;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Encontre os Últimos Produtos Lançados;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1" i="0" u="none" strike="noStrike" cap="none">
                <a:solidFill>
                  <a:srgbClr val="C72127"/>
                </a:solidFill>
                <a:latin typeface="Ubuntu"/>
                <a:ea typeface="Ubuntu"/>
                <a:cs typeface="Ubuntu"/>
                <a:sym typeface="Ubuntu"/>
              </a:rPr>
              <a:t>A Propósito...</a:t>
            </a:r>
          </a:p>
        </p:txBody>
      </p:sp>
      <p:sp>
        <p:nvSpPr>
          <p:cNvPr id="129" name="Shape 129"/>
          <p:cNvSpPr/>
          <p:nvPr/>
        </p:nvSpPr>
        <p:spPr>
          <a:xfrm>
            <a:off x="-14250" y="2065100"/>
            <a:ext cx="1188600" cy="4638900"/>
          </a:xfrm>
          <a:prstGeom prst="rect">
            <a:avLst/>
          </a:prstGeom>
          <a:solidFill>
            <a:srgbClr val="C7212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0" y="2933600"/>
            <a:ext cx="12192000" cy="923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2127"/>
              </a:buClr>
              <a:buSzPct val="25000"/>
              <a:buFont typeface="Ubuntu"/>
              <a:buNone/>
            </a:pPr>
            <a:r>
              <a:rPr lang="pt-BR" sz="55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CUT THE BULLSHIT!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77375" y="1340225"/>
            <a:ext cx="6896699" cy="1208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Seja sucinto: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Gaste mais tempo </a:t>
            </a:r>
            <a:r>
              <a:rPr lang="pt-BR"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CONVERSANDO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do que explicando.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(Para cada Produto, pitch de 3 minutos. Faça-o </a:t>
            </a:r>
            <a:r>
              <a:rPr lang="pt-BR" sz="14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CHORAR </a:t>
            </a: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no .PPT!).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Sua Apresentação...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4546" y="1558920"/>
            <a:ext cx="4804824" cy="374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7104550" y="4990875"/>
            <a:ext cx="48048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Assimile Bem as Críticas: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Lembre-se, você também está lá para aprender. 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77375" y="4990875"/>
            <a:ext cx="6896699" cy="18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818"/>
              <a:buFont typeface="Ubuntu Condensed"/>
              <a:buChar char="○"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Bonus Tip: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Ubuntu Condensed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Se Tem um Produto:</a:t>
            </a:r>
            <a:r>
              <a:rPr lang="pt-BR" sz="2200" b="1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Estude Cases Similares.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Ubuntu Condensed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Se Tem um Serviço:</a:t>
            </a:r>
            <a:r>
              <a:rPr lang="pt-BR" sz="2200" b="1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Estude Concorrentes.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77375" y="2697150"/>
            <a:ext cx="68966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Mostre que SABE o que quer: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Funding para Terminar Projeto? Diga Quanto!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Publishing para Projeto? Mostre KPI's!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Oferecer Serviços? Quanto Você Vale!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77375" y="1450162"/>
            <a:ext cx="68966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NÃO tente enrolar:</a:t>
            </a:r>
            <a:b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lang="pt-BR" sz="2200" b="0" i="0" u="none" strike="noStrike" cap="none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Pergunta que você NÃO sabe? Responda depois.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77375" y="1340225"/>
            <a:ext cx="6896699" cy="5332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Ubuntu Condensed"/>
              <a:buChar char="●"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Escute Antes. Oferte Depois.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Ubuntu Condensed"/>
              <a:buChar char="●"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Anote. Você Não Vai Conseguir Lembrar de Tudo Depois.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Ubuntu Condensed"/>
              <a:buChar char="●"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Deixe o Cartão de Sua Reunião Sempre à Sua Frente. Acredite, Você Pode Vir a Esquecer o Nome Dele e Isso Irá o Ajudar Bastante.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Algumas Dicas Pessoais...  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50"/>
            <a:ext cx="12192000" cy="684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1242385" y="6256932"/>
            <a:ext cx="731700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77375" y="1340225"/>
            <a:ext cx="1875599" cy="748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0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Misture-se!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6549400" y="4934975"/>
            <a:ext cx="4804800" cy="1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Ubuntu Condensed"/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Esse é um Momento de Pouca Formalidade:</a:t>
            </a:r>
            <a: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Aproveite a ocasião para começar seu relacionamento.. 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-14250" y="-14250"/>
            <a:ext cx="4177500" cy="92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Ubuntu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Nos eventos...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Kokku">
      <a:dk1>
        <a:srgbClr val="414042"/>
      </a:dk1>
      <a:lt1>
        <a:srgbClr val="FFFFFF"/>
      </a:lt1>
      <a:dk2>
        <a:srgbClr val="981B1E"/>
      </a:dk2>
      <a:lt2>
        <a:srgbClr val="E6E7E8"/>
      </a:lt2>
      <a:accent1>
        <a:srgbClr val="C72127"/>
      </a:accent1>
      <a:accent2>
        <a:srgbClr val="E91E63"/>
      </a:accent2>
      <a:accent3>
        <a:srgbClr val="8BC34A"/>
      </a:accent3>
      <a:accent4>
        <a:srgbClr val="9C27B0"/>
      </a:accent4>
      <a:accent5>
        <a:srgbClr val="00BCD4"/>
      </a:accent5>
      <a:accent6>
        <a:srgbClr val="FF9800"/>
      </a:accent6>
      <a:hlink>
        <a:srgbClr val="3F51B5"/>
      </a:hlink>
      <a:folHlink>
        <a:srgbClr val="4A14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Kokku">
      <a:dk1>
        <a:srgbClr val="414042"/>
      </a:dk1>
      <a:lt1>
        <a:srgbClr val="FFFFFF"/>
      </a:lt1>
      <a:dk2>
        <a:srgbClr val="981B1E"/>
      </a:dk2>
      <a:lt2>
        <a:srgbClr val="E6E7E8"/>
      </a:lt2>
      <a:accent1>
        <a:srgbClr val="C72127"/>
      </a:accent1>
      <a:accent2>
        <a:srgbClr val="E91E63"/>
      </a:accent2>
      <a:accent3>
        <a:srgbClr val="8BC34A"/>
      </a:accent3>
      <a:accent4>
        <a:srgbClr val="9C27B0"/>
      </a:accent4>
      <a:accent5>
        <a:srgbClr val="00BCD4"/>
      </a:accent5>
      <a:accent6>
        <a:srgbClr val="FF9800"/>
      </a:accent6>
      <a:hlink>
        <a:srgbClr val="3F51B5"/>
      </a:hlink>
      <a:folHlink>
        <a:srgbClr val="4A14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Ubuntu</vt:lpstr>
      <vt:lpstr>Calibri</vt:lpstr>
      <vt:lpstr>Ubuntu Condensed</vt:lpstr>
      <vt:lpstr>Office Theme</vt:lpstr>
      <vt:lpstr>Office Theme</vt:lpstr>
      <vt:lpstr>Apresentação do PowerPoint</vt:lpstr>
      <vt:lpstr>O que é a GCA 2017? </vt:lpstr>
      <vt:lpstr>Pratique seu Inglês </vt:lpstr>
      <vt:lpstr>Vai Marcar Reunião...</vt:lpstr>
      <vt:lpstr>Como encontrar o Parceiro Certo...</vt:lpstr>
      <vt:lpstr>A Propósito...</vt:lpstr>
      <vt:lpstr>Sua Apresentação...</vt:lpstr>
      <vt:lpstr>Algumas Dicas Pessoais...  </vt:lpstr>
      <vt:lpstr>Nos eventos...</vt:lpstr>
      <vt:lpstr>Não Conseguiu Marcar Aquela Reunião... </vt:lpstr>
      <vt:lpstr>Apresentação do PowerPoint</vt:lpstr>
      <vt:lpstr>NÃO ESQUEÇA O QUE FOI FAZER NA GCA!</vt:lpstr>
      <vt:lpstr>Lembre-se… </vt:lpstr>
      <vt:lpstr>E o mais importante…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Patrícia Sato</cp:lastModifiedBy>
  <cp:revision>1</cp:revision>
  <dcterms:modified xsi:type="dcterms:W3CDTF">2017-02-07T16:31:52Z</dcterms:modified>
</cp:coreProperties>
</file>